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33"/>
  </p:notesMasterIdLst>
  <p:sldIdLst>
    <p:sldId id="256" r:id="rId2"/>
    <p:sldId id="300" r:id="rId3"/>
    <p:sldId id="263" r:id="rId4"/>
    <p:sldId id="303" r:id="rId5"/>
    <p:sldId id="258" r:id="rId6"/>
    <p:sldId id="295" r:id="rId7"/>
    <p:sldId id="320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2" r:id="rId18"/>
    <p:sldId id="331" r:id="rId19"/>
    <p:sldId id="334" r:id="rId20"/>
    <p:sldId id="333" r:id="rId21"/>
    <p:sldId id="336" r:id="rId22"/>
    <p:sldId id="337" r:id="rId23"/>
    <p:sldId id="342" r:id="rId24"/>
    <p:sldId id="344" r:id="rId25"/>
    <p:sldId id="343" r:id="rId26"/>
    <p:sldId id="341" r:id="rId27"/>
    <p:sldId id="340" r:id="rId28"/>
    <p:sldId id="338" r:id="rId29"/>
    <p:sldId id="339" r:id="rId30"/>
    <p:sldId id="308" r:id="rId31"/>
    <p:sldId id="335" r:id="rId32"/>
  </p:sldIdLst>
  <p:sldSz cx="9144000" cy="5143500" type="screen16x9"/>
  <p:notesSz cx="6858000" cy="9144000"/>
  <p:embeddedFontLst>
    <p:embeddedFont>
      <p:font typeface="Patrick Hand SC" panose="00000500000000000000" pitchFamily="2" charset="-18"/>
      <p:regular r:id="rId34"/>
    </p:embeddedFont>
    <p:embeddedFont>
      <p:font typeface="Sniglet" panose="020B0604020202020204" charset="0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FE69DF-D11E-49BA-B546-6195E4E87960}">
  <a:tblStyle styleId="{F7FE69DF-D11E-49BA-B546-6195E4E8796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9D46E14-F3A6-45BD-AA53-69B63E3B44A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9D16D437-4027-754F-0F0B-291DA9086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>
            <a:extLst>
              <a:ext uri="{FF2B5EF4-FFF2-40B4-BE49-F238E27FC236}">
                <a16:creationId xmlns:a16="http://schemas.microsoft.com/office/drawing/2014/main" id="{9969328B-3FD9-016D-3B3A-506C01B5ED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>
            <a:extLst>
              <a:ext uri="{FF2B5EF4-FFF2-40B4-BE49-F238E27FC236}">
                <a16:creationId xmlns:a16="http://schemas.microsoft.com/office/drawing/2014/main" id="{1ADC5926-1939-4405-57BC-385DE5FE6F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8594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9D98FCB2-121A-EEC2-AFF8-1129152F2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>
            <a:extLst>
              <a:ext uri="{FF2B5EF4-FFF2-40B4-BE49-F238E27FC236}">
                <a16:creationId xmlns:a16="http://schemas.microsoft.com/office/drawing/2014/main" id="{C95B9676-3B24-1382-2D90-C6F0000E77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>
            <a:extLst>
              <a:ext uri="{FF2B5EF4-FFF2-40B4-BE49-F238E27FC236}">
                <a16:creationId xmlns:a16="http://schemas.microsoft.com/office/drawing/2014/main" id="{BB7F0B74-4C71-6193-ECB7-9586250382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0416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DDB7EC60-5EC0-98C0-1387-387614261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68AC97B8-3AC9-2BC1-A703-B02130FFA6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9000304B-41C3-2971-2B8A-7BD0CF4494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9061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5CBDE43B-0DE6-9090-280C-CB3D96926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30B04FE8-3D5E-2165-1513-FBCFAC2052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CBB0B6D4-4BB1-4AAA-DAB4-DB7F937C0A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9696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4C018A31-E31B-D8B1-60E5-7E1F84293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CD601550-A5A8-549B-5CFA-D3C35F4C34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8429FF45-7E8A-2076-7BC9-5B8A7BB7081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5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C0DCCB97-2A79-DD21-1989-6F02223FE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E26EA500-0D20-1516-550A-BB3CCCE040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2CF7A0E8-FFA2-D633-EEC0-9DDBB00F95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7909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D4036383-3222-DC8F-22AB-E25E3D34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C346B800-5301-471C-FED2-D5BF6B4251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21C96B60-12B7-20E6-9D57-F4B118345EB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5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18352F93-6001-9A69-0C64-BF578BB4B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82CA0E98-C355-E202-2037-1B2775903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C63B07FD-763D-8D46-3891-7FCF239309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4826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55F4B6DC-CEC7-3134-9682-3440B77CE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034763D2-FF4E-C964-39B1-AB9CCD767C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579DA55B-6FAC-CADF-1D31-DAB1A2FD1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8178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AFC263F1-2CDA-8854-7246-2041B2FC5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C6680966-4704-4A82-C47D-574D7136233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E1D8402A-3A7F-B99D-70AF-A71F5D6FFF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4842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595CDC2F-31A6-FF22-1329-4DB691778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5D72BC4D-1D69-B00D-6100-0AD4B822ADD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323770CD-80B1-82BD-6A6F-5C0B7BB0C1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32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2FDBD6C6-2E5A-2D3F-3D7F-2D6100553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AD0CB59A-4F75-9A90-389A-7F91E14ED8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700C08A8-A5C8-3EE2-E933-FBE3F607B8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08319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7B6D62C2-2246-1839-B0A4-E5B939E2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E502BB25-1985-BF6D-1797-5DA1AAB7C5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F644587E-CA3E-A716-1DC7-F343C07616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1810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D65D8D55-7C2D-0E11-859F-43A69B638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B37DB6C6-20AE-EBB6-459B-3574295A87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9337B8A6-2B38-1A9E-FBCD-6F5129E6B1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559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56BA420B-6022-6D42-6B06-E56D8791D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B601F2A6-1D10-B802-2A99-BFD0A1DCB6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C83946EF-C5A9-39FD-86DD-8DBF0DE9A5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8771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73FE7F7A-953A-EDA7-886E-DC1027A8F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ECCB7032-957E-3E4F-A049-5FD9171615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A648BC29-51F8-650C-897E-D75FC1E0DD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28540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66BF8E1D-8F4A-40C7-BF43-61F85E51E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FC0EC62B-EFB7-69D3-2F02-0C96A177F2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9236983E-8C59-1344-7820-22486BFAB8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2862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>
          <a:extLst>
            <a:ext uri="{FF2B5EF4-FFF2-40B4-BE49-F238E27FC236}">
              <a16:creationId xmlns:a16="http://schemas.microsoft.com/office/drawing/2014/main" id="{5C28F429-C88F-2081-D8FA-020C0ABF4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>
            <a:extLst>
              <a:ext uri="{FF2B5EF4-FFF2-40B4-BE49-F238E27FC236}">
                <a16:creationId xmlns:a16="http://schemas.microsoft.com/office/drawing/2014/main" id="{DBE69785-0FA6-2DE4-DBB2-48ED12946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>
            <a:extLst>
              <a:ext uri="{FF2B5EF4-FFF2-40B4-BE49-F238E27FC236}">
                <a16:creationId xmlns:a16="http://schemas.microsoft.com/office/drawing/2014/main" id="{F6763A2B-58B5-4C36-4DF5-86B29C20F4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2082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9BC6E2A9-C932-4312-34FA-C22185667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>
            <a:extLst>
              <a:ext uri="{FF2B5EF4-FFF2-40B4-BE49-F238E27FC236}">
                <a16:creationId xmlns:a16="http://schemas.microsoft.com/office/drawing/2014/main" id="{CE92947E-8A2A-0A1E-FE1A-F4B492F51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>
            <a:extLst>
              <a:ext uri="{FF2B5EF4-FFF2-40B4-BE49-F238E27FC236}">
                <a16:creationId xmlns:a16="http://schemas.microsoft.com/office/drawing/2014/main" id="{D60F0F2F-2DD3-D23B-B4F5-0B1975B383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9379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15525" y="1991825"/>
            <a:ext cx="5585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049500" y="796175"/>
            <a:ext cx="70209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049500" y="1437426"/>
            <a:ext cx="7020900" cy="27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+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049500" y="796175"/>
            <a:ext cx="70209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049500" y="1459650"/>
            <a:ext cx="34179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+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76725" y="1459650"/>
            <a:ext cx="33936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+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20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mage">
  <p:cSld name="BLANK_1">
    <p:bg>
      <p:bgPr>
        <a:solidFill>
          <a:srgbClr val="2A95B7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1" descr="scene_trans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49500" y="796175"/>
            <a:ext cx="7020900" cy="7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Patrick Hand SC"/>
              <a:buNone/>
              <a:defRPr sz="3000" b="1">
                <a:solidFill>
                  <a:schemeClr val="accent1"/>
                </a:solidFill>
                <a:latin typeface="Patrick Hand SC"/>
                <a:ea typeface="Patrick Hand SC"/>
                <a:cs typeface="Patrick Hand SC"/>
                <a:sym typeface="Patrick Hand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49500" y="1437426"/>
            <a:ext cx="7020900" cy="27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  <a:noFill/>
          <a:ln>
            <a:noFill/>
          </a:ln>
          <a:effectLst>
            <a:outerShdw blurRad="28575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r">
              <a:buNone/>
              <a:defRPr sz="11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7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ctrTitle"/>
          </p:nvPr>
        </p:nvSpPr>
        <p:spPr>
          <a:xfrm>
            <a:off x="961596" y="1621854"/>
            <a:ext cx="7220808" cy="237301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</a:t>
            </a:r>
            <a:r>
              <a:rPr lang="en" b="1" dirty="0"/>
              <a:t>creditare erasmus+</a:t>
            </a:r>
            <a:br>
              <a:rPr lang="en" b="1" dirty="0"/>
            </a:br>
            <a:r>
              <a:rPr lang="en" b="1" dirty="0"/>
              <a:t> </a:t>
            </a:r>
            <a:br>
              <a:rPr lang="en" dirty="0"/>
            </a:br>
            <a:endParaRPr sz="2800" dirty="0"/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586D33F0-B24E-6A78-1C56-22D8AB800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309" y="2880440"/>
            <a:ext cx="4114800" cy="1114425"/>
          </a:xfrm>
          <a:prstGeom prst="rect">
            <a:avLst/>
          </a:prstGeom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F9C6E613-1DE8-6DD9-95C3-1E2C79097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095" y="883734"/>
            <a:ext cx="969348" cy="670618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7B2A7C3F-F0F2-67B9-6494-105B081B3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066" y="917265"/>
            <a:ext cx="2127688" cy="603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>
          <a:extLst>
            <a:ext uri="{FF2B5EF4-FFF2-40B4-BE49-F238E27FC236}">
              <a16:creationId xmlns:a16="http://schemas.microsoft.com/office/drawing/2014/main" id="{A3654421-B09A-3F2F-8CBA-41D4D7875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>
            <a:extLst>
              <a:ext uri="{FF2B5EF4-FFF2-40B4-BE49-F238E27FC236}">
                <a16:creationId xmlns:a16="http://schemas.microsoft.com/office/drawing/2014/main" id="{E9F0A076-B916-8086-A034-F44277662D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1550" y="521111"/>
            <a:ext cx="7020900" cy="5301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Proiectul</a:t>
            </a:r>
            <a:r>
              <a:rPr lang="en-US" dirty="0"/>
              <a:t> </a:t>
            </a:r>
            <a:r>
              <a:rPr lang="en-US" dirty="0" err="1"/>
              <a:t>nostru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87" name="Google Shape;87;p17">
            <a:extLst>
              <a:ext uri="{FF2B5EF4-FFF2-40B4-BE49-F238E27FC236}">
                <a16:creationId xmlns:a16="http://schemas.microsoft.com/office/drawing/2014/main" id="{D6AB3BD6-86FB-EC21-D827-8506212BA0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493949" y="2224334"/>
            <a:ext cx="6459712" cy="22703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+"/>
            </a:pPr>
            <a:r>
              <a:rPr lang="en-US" sz="2000" dirty="0"/>
              <a:t>21 </a:t>
            </a:r>
            <a:r>
              <a:rPr lang="en-US" sz="2000" dirty="0" err="1"/>
              <a:t>elevi</a:t>
            </a:r>
            <a:r>
              <a:rPr lang="en-US" sz="2000" dirty="0"/>
              <a:t> </a:t>
            </a:r>
            <a:r>
              <a:rPr lang="en-US" sz="2000" dirty="0" err="1"/>
              <a:t>participanți</a:t>
            </a:r>
            <a:r>
              <a:rPr lang="en-US" sz="2000" dirty="0"/>
              <a:t> la </a:t>
            </a:r>
            <a:r>
              <a:rPr lang="en-US" sz="2000" dirty="0" err="1"/>
              <a:t>mobilit</a:t>
            </a:r>
            <a:r>
              <a:rPr lang="en-US" sz="2000" b="1" dirty="0" err="1"/>
              <a:t>ăţi</a:t>
            </a:r>
            <a:r>
              <a:rPr lang="en-US" sz="2000" b="1" dirty="0"/>
              <a:t> </a:t>
            </a:r>
            <a:r>
              <a:rPr lang="en-US" sz="2000" dirty="0"/>
              <a:t> de </a:t>
            </a:r>
            <a:r>
              <a:rPr lang="en-US" sz="2000" dirty="0" err="1"/>
              <a:t>grup</a:t>
            </a:r>
            <a:endParaRPr lang="en-US" sz="2000" dirty="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+"/>
            </a:pPr>
            <a:r>
              <a:rPr lang="en-US" sz="2000" dirty="0"/>
              <a:t>3 </a:t>
            </a:r>
            <a:r>
              <a:rPr lang="en-US" sz="2000" dirty="0" err="1"/>
              <a:t>profesori</a:t>
            </a:r>
            <a:r>
              <a:rPr lang="en-US" sz="2000" dirty="0"/>
              <a:t> </a:t>
            </a:r>
            <a:r>
              <a:rPr lang="en-US" sz="2000" dirty="0" err="1"/>
              <a:t>participanți</a:t>
            </a:r>
            <a:r>
              <a:rPr lang="en-US" sz="2000" dirty="0"/>
              <a:t> la </a:t>
            </a:r>
            <a:r>
              <a:rPr lang="en-US" sz="2000" dirty="0" err="1"/>
              <a:t>activități</a:t>
            </a:r>
            <a:r>
              <a:rPr lang="en-US" sz="2000" dirty="0"/>
              <a:t> de Job Shadowing</a:t>
            </a:r>
            <a:endParaRPr lang="ro-RO" sz="2000" dirty="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+"/>
            </a:pPr>
            <a:endParaRPr lang="en-US" sz="2000" dirty="0"/>
          </a:p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000" dirty="0" err="1"/>
              <a:t>Finanțare</a:t>
            </a:r>
            <a:r>
              <a:rPr lang="en-US" sz="2000" dirty="0"/>
              <a:t> </a:t>
            </a:r>
            <a:r>
              <a:rPr lang="en-US" sz="2000" dirty="0" err="1"/>
              <a:t>totală</a:t>
            </a:r>
            <a:r>
              <a:rPr lang="en-US" sz="2000" dirty="0"/>
              <a:t>: 31,909.00 euro </a:t>
            </a: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+"/>
            </a:pPr>
            <a:endParaRPr lang="en-US" sz="2000" dirty="0"/>
          </a:p>
        </p:txBody>
      </p:sp>
      <p:sp>
        <p:nvSpPr>
          <p:cNvPr id="88" name="Google Shape;88;p17">
            <a:extLst>
              <a:ext uri="{FF2B5EF4-FFF2-40B4-BE49-F238E27FC236}">
                <a16:creationId xmlns:a16="http://schemas.microsoft.com/office/drawing/2014/main" id="{188B8774-8524-B1D4-84FE-9673E80C24A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CasetăText 2">
            <a:extLst>
              <a:ext uri="{FF2B5EF4-FFF2-40B4-BE49-F238E27FC236}">
                <a16:creationId xmlns:a16="http://schemas.microsoft.com/office/drawing/2014/main" id="{8A17EFD0-3301-3F48-D0F7-93B55B5E3301}"/>
              </a:ext>
            </a:extLst>
          </p:cNvPr>
          <p:cNvSpPr txBox="1"/>
          <p:nvPr/>
        </p:nvSpPr>
        <p:spPr>
          <a:xfrm>
            <a:off x="888642" y="816433"/>
            <a:ext cx="6806485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lang="ro-RO" sz="1800" dirty="0"/>
          </a:p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1800" b="1" dirty="0" err="1"/>
              <a:t>Acreditarea</a:t>
            </a:r>
            <a:r>
              <a:rPr lang="en-US" sz="1800" dirty="0"/>
              <a:t>: 2022-1-RO01-KA120-SCH-000111171</a:t>
            </a:r>
          </a:p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1800" b="1" dirty="0" err="1"/>
              <a:t>Proiectul</a:t>
            </a:r>
            <a:r>
              <a:rPr lang="en-US" sz="1800" dirty="0"/>
              <a:t>: 2024-1-RO01-KA121-SCH-000222445</a:t>
            </a:r>
          </a:p>
          <a:p>
            <a:pPr marL="76200" lvl="0" indent="0" algn="l" rtl="0"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1800" b="1" dirty="0" err="1"/>
              <a:t>Grupul</a:t>
            </a:r>
            <a:r>
              <a:rPr lang="en-US" sz="1800" b="1" dirty="0"/>
              <a:t> </a:t>
            </a:r>
            <a:r>
              <a:rPr lang="en-US" sz="1800" b="1" dirty="0" err="1"/>
              <a:t>țintă</a:t>
            </a:r>
            <a:r>
              <a:rPr lang="en-US" sz="1800" b="1" dirty="0"/>
              <a:t> </a:t>
            </a:r>
            <a:r>
              <a:rPr lang="en-US" sz="1800" dirty="0"/>
              <a:t>al </a:t>
            </a:r>
            <a:r>
              <a:rPr lang="en-US" sz="1800" dirty="0" err="1"/>
              <a:t>proiectului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format din:</a:t>
            </a:r>
          </a:p>
        </p:txBody>
      </p:sp>
    </p:spTree>
    <p:extLst>
      <p:ext uri="{BB962C8B-B14F-4D97-AF65-F5344CB8AC3E}">
        <p14:creationId xmlns:p14="http://schemas.microsoft.com/office/powerpoint/2010/main" val="3971132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1252058" y="1780940"/>
            <a:ext cx="3728858" cy="23755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A95B7"/>
                </a:solidFill>
              </a:rPr>
              <a:t>1. </a:t>
            </a:r>
            <a:r>
              <a:rPr lang="en-US" dirty="0" err="1">
                <a:solidFill>
                  <a:srgbClr val="2A95B7"/>
                </a:solidFill>
              </a:rPr>
              <a:t>Creșterea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calității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actului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educațional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și</a:t>
            </a:r>
            <a:r>
              <a:rPr lang="en-US" dirty="0">
                <a:solidFill>
                  <a:srgbClr val="2A95B7"/>
                </a:solidFill>
              </a:rPr>
              <a:t> a </a:t>
            </a:r>
            <a:r>
              <a:rPr lang="en-US" dirty="0" err="1">
                <a:solidFill>
                  <a:srgbClr val="2A95B7"/>
                </a:solidFill>
              </a:rPr>
              <a:t>implicării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elevilor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în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propriul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proces</a:t>
            </a:r>
            <a:r>
              <a:rPr lang="en-US" dirty="0">
                <a:solidFill>
                  <a:srgbClr val="2A95B7"/>
                </a:solidFill>
              </a:rPr>
              <a:t> de </a:t>
            </a:r>
            <a:r>
              <a:rPr lang="en-US" dirty="0" err="1">
                <a:solidFill>
                  <a:srgbClr val="2A95B7"/>
                </a:solidFill>
              </a:rPr>
              <a:t>învățare</a:t>
            </a:r>
            <a:r>
              <a:rPr lang="en-US" dirty="0"/>
              <a:t>.</a:t>
            </a:r>
          </a:p>
        </p:txBody>
      </p:sp>
      <p:sp>
        <p:nvSpPr>
          <p:cNvPr id="105" name="Google Shape;105;p19"/>
          <p:cNvSpPr txBox="1">
            <a:spLocks noGrp="1"/>
          </p:cNvSpPr>
          <p:nvPr>
            <p:ph type="title"/>
          </p:nvPr>
        </p:nvSpPr>
        <p:spPr>
          <a:xfrm>
            <a:off x="991545" y="987012"/>
            <a:ext cx="7020900" cy="6393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OBIECTIVELE ACREDITARII/PROIECTULUI</a:t>
            </a:r>
            <a:endParaRPr dirty="0"/>
          </a:p>
        </p:txBody>
      </p:sp>
      <p:sp>
        <p:nvSpPr>
          <p:cNvPr id="106" name="Google Shape;106;p19"/>
          <p:cNvSpPr txBox="1">
            <a:spLocks noGrp="1"/>
          </p:cNvSpPr>
          <p:nvPr>
            <p:ph type="body" idx="2"/>
          </p:nvPr>
        </p:nvSpPr>
        <p:spPr>
          <a:xfrm>
            <a:off x="4980916" y="1780940"/>
            <a:ext cx="2911026" cy="20505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2A95B7"/>
                </a:solidFill>
              </a:rPr>
              <a:t>2.</a:t>
            </a:r>
            <a:r>
              <a:rPr lang="ro-RO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Internaționalizarea</a:t>
            </a:r>
            <a:r>
              <a:rPr lang="en-US" dirty="0">
                <a:solidFill>
                  <a:srgbClr val="2A95B7"/>
                </a:solidFill>
              </a:rPr>
              <a:t> </a:t>
            </a:r>
            <a:r>
              <a:rPr lang="en-US" dirty="0" err="1">
                <a:solidFill>
                  <a:srgbClr val="2A95B7"/>
                </a:solidFill>
              </a:rPr>
              <a:t>școlii</a:t>
            </a:r>
            <a:r>
              <a:rPr lang="ro-RO" dirty="0">
                <a:solidFill>
                  <a:srgbClr val="2A95B7"/>
                </a:solidFill>
              </a:rPr>
              <a:t>.</a:t>
            </a:r>
            <a:endParaRPr lang="en-US" dirty="0">
              <a:solidFill>
                <a:srgbClr val="2A95B7"/>
              </a:solidFill>
            </a:endParaRPr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B683D731-C448-7234-D8DD-2D8FC0B87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>
            <a:extLst>
              <a:ext uri="{FF2B5EF4-FFF2-40B4-BE49-F238E27FC236}">
                <a16:creationId xmlns:a16="http://schemas.microsoft.com/office/drawing/2014/main" id="{B53ABDD7-C0B3-CBC8-16F2-9ADBF82AA5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4299" y="1826015"/>
            <a:ext cx="3753083" cy="1934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b="1" dirty="0"/>
              <a:t>Mobilitate de grup a elevilor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o-RO" b="1" dirty="0"/>
              <a:t>11 elevi, clasele IX – XI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o-RO" b="1" dirty="0"/>
              <a:t>2 profesori </a:t>
            </a:r>
            <a:r>
              <a:rPr lang="ro-RO" b="1" dirty="0" err="1"/>
              <a:t>insotitori</a:t>
            </a:r>
            <a:endParaRPr dirty="0"/>
          </a:p>
        </p:txBody>
      </p:sp>
      <p:sp>
        <p:nvSpPr>
          <p:cNvPr id="105" name="Google Shape;105;p19">
            <a:extLst>
              <a:ext uri="{FF2B5EF4-FFF2-40B4-BE49-F238E27FC236}">
                <a16:creationId xmlns:a16="http://schemas.microsoft.com/office/drawing/2014/main" id="{34384E47-8378-030D-01F0-2FDECDADCF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4299" y="1043503"/>
            <a:ext cx="7020900" cy="6393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 dirty="0"/>
              <a:t>TURCIA, </a:t>
            </a:r>
            <a:r>
              <a:rPr lang="en" sz="3600" dirty="0"/>
              <a:t>istanbul, </a:t>
            </a:r>
            <a:r>
              <a:rPr lang="en" sz="3200" dirty="0"/>
              <a:t>15-21.12.2024</a:t>
            </a:r>
            <a:endParaRPr dirty="0"/>
          </a:p>
        </p:txBody>
      </p:sp>
      <p:sp>
        <p:nvSpPr>
          <p:cNvPr id="106" name="Google Shape;106;p19">
            <a:extLst>
              <a:ext uri="{FF2B5EF4-FFF2-40B4-BE49-F238E27FC236}">
                <a16:creationId xmlns:a16="http://schemas.microsoft.com/office/drawing/2014/main" id="{D3536208-6E23-E9DC-A686-A7CE79811B2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114173" y="1826015"/>
            <a:ext cx="2911026" cy="17671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b="1" dirty="0"/>
              <a:t>J</a:t>
            </a:r>
            <a:r>
              <a:rPr lang="ro-RO" sz="2000" b="1" dirty="0"/>
              <a:t>ob </a:t>
            </a:r>
            <a:r>
              <a:rPr lang="ro-RO" sz="2000" b="1" dirty="0" err="1"/>
              <a:t>shadowing</a:t>
            </a:r>
            <a:endParaRPr lang="ro-RO" sz="2000" b="1"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dirty="0"/>
              <a:t>- 3 profesori, discipline diferite</a:t>
            </a:r>
            <a:endParaRPr dirty="0"/>
          </a:p>
        </p:txBody>
      </p:sp>
      <p:sp>
        <p:nvSpPr>
          <p:cNvPr id="107" name="Google Shape;107;p19">
            <a:extLst>
              <a:ext uri="{FF2B5EF4-FFF2-40B4-BE49-F238E27FC236}">
                <a16:creationId xmlns:a16="http://schemas.microsoft.com/office/drawing/2014/main" id="{BA285C01-00EC-49F0-7FF3-30BA0E62F04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165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2374616" y="687126"/>
            <a:ext cx="5955933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4000" dirty="0" err="1"/>
              <a:t>Süleyman</a:t>
            </a:r>
            <a:r>
              <a:rPr lang="ro-RO" sz="4000" dirty="0"/>
              <a:t> Demirel </a:t>
            </a:r>
            <a:r>
              <a:rPr lang="ro-RO" sz="4000" dirty="0" err="1"/>
              <a:t>Anadolu</a:t>
            </a:r>
            <a:r>
              <a:rPr lang="ro-RO" sz="4000" dirty="0"/>
              <a:t> </a:t>
            </a:r>
            <a:r>
              <a:rPr lang="ro-RO" sz="4000" dirty="0" err="1"/>
              <a:t>Lisesi</a:t>
            </a:r>
            <a:endParaRPr sz="4000" dirty="0"/>
          </a:p>
        </p:txBody>
      </p:sp>
      <p:sp>
        <p:nvSpPr>
          <p:cNvPr id="65" name="Google Shape;65;p14"/>
          <p:cNvSpPr/>
          <p:nvPr/>
        </p:nvSpPr>
        <p:spPr>
          <a:xfrm rot="18686986" flipH="1">
            <a:off x="812634" y="658169"/>
            <a:ext cx="1219668" cy="1224520"/>
          </a:xfrm>
          <a:custGeom>
            <a:avLst/>
            <a:gdLst/>
            <a:ahLst/>
            <a:cxnLst/>
            <a:rect l="l" t="t" r="r" b="b"/>
            <a:pathLst>
              <a:path w="16717" h="15403" extrusionOk="0">
                <a:moveTo>
                  <a:pt x="9149" y="511"/>
                </a:moveTo>
                <a:lnTo>
                  <a:pt x="9587" y="560"/>
                </a:lnTo>
                <a:lnTo>
                  <a:pt x="10025" y="608"/>
                </a:lnTo>
                <a:lnTo>
                  <a:pt x="10439" y="681"/>
                </a:lnTo>
                <a:lnTo>
                  <a:pt x="10877" y="779"/>
                </a:lnTo>
                <a:lnTo>
                  <a:pt x="11290" y="900"/>
                </a:lnTo>
                <a:lnTo>
                  <a:pt x="11704" y="1046"/>
                </a:lnTo>
                <a:lnTo>
                  <a:pt x="12093" y="1217"/>
                </a:lnTo>
                <a:lnTo>
                  <a:pt x="12483" y="1411"/>
                </a:lnTo>
                <a:lnTo>
                  <a:pt x="12994" y="1703"/>
                </a:lnTo>
                <a:lnTo>
                  <a:pt x="13505" y="2020"/>
                </a:lnTo>
                <a:lnTo>
                  <a:pt x="13967" y="2360"/>
                </a:lnTo>
                <a:lnTo>
                  <a:pt x="14210" y="2555"/>
                </a:lnTo>
                <a:lnTo>
                  <a:pt x="14405" y="2750"/>
                </a:lnTo>
                <a:lnTo>
                  <a:pt x="14332" y="2871"/>
                </a:lnTo>
                <a:lnTo>
                  <a:pt x="14308" y="3017"/>
                </a:lnTo>
                <a:lnTo>
                  <a:pt x="14308" y="3066"/>
                </a:lnTo>
                <a:lnTo>
                  <a:pt x="14332" y="3090"/>
                </a:lnTo>
                <a:lnTo>
                  <a:pt x="14405" y="3139"/>
                </a:lnTo>
                <a:lnTo>
                  <a:pt x="14478" y="3139"/>
                </a:lnTo>
                <a:lnTo>
                  <a:pt x="14551" y="3090"/>
                </a:lnTo>
                <a:lnTo>
                  <a:pt x="14624" y="2993"/>
                </a:lnTo>
                <a:lnTo>
                  <a:pt x="14867" y="3285"/>
                </a:lnTo>
                <a:lnTo>
                  <a:pt x="14770" y="3358"/>
                </a:lnTo>
                <a:lnTo>
                  <a:pt x="14697" y="3431"/>
                </a:lnTo>
                <a:lnTo>
                  <a:pt x="14600" y="3601"/>
                </a:lnTo>
                <a:lnTo>
                  <a:pt x="14575" y="3674"/>
                </a:lnTo>
                <a:lnTo>
                  <a:pt x="14575" y="3723"/>
                </a:lnTo>
                <a:lnTo>
                  <a:pt x="14575" y="3772"/>
                </a:lnTo>
                <a:lnTo>
                  <a:pt x="14600" y="3796"/>
                </a:lnTo>
                <a:lnTo>
                  <a:pt x="14648" y="3796"/>
                </a:lnTo>
                <a:lnTo>
                  <a:pt x="14721" y="3772"/>
                </a:lnTo>
                <a:lnTo>
                  <a:pt x="14867" y="3699"/>
                </a:lnTo>
                <a:lnTo>
                  <a:pt x="15086" y="3601"/>
                </a:lnTo>
                <a:lnTo>
                  <a:pt x="15208" y="3820"/>
                </a:lnTo>
                <a:lnTo>
                  <a:pt x="15305" y="4064"/>
                </a:lnTo>
                <a:lnTo>
                  <a:pt x="15111" y="4137"/>
                </a:lnTo>
                <a:lnTo>
                  <a:pt x="15013" y="4185"/>
                </a:lnTo>
                <a:lnTo>
                  <a:pt x="14916" y="4234"/>
                </a:lnTo>
                <a:lnTo>
                  <a:pt x="14892" y="4307"/>
                </a:lnTo>
                <a:lnTo>
                  <a:pt x="14892" y="4380"/>
                </a:lnTo>
                <a:lnTo>
                  <a:pt x="14940" y="4429"/>
                </a:lnTo>
                <a:lnTo>
                  <a:pt x="15013" y="4453"/>
                </a:lnTo>
                <a:lnTo>
                  <a:pt x="15135" y="4453"/>
                </a:lnTo>
                <a:lnTo>
                  <a:pt x="15232" y="4429"/>
                </a:lnTo>
                <a:lnTo>
                  <a:pt x="15427" y="4380"/>
                </a:lnTo>
                <a:lnTo>
                  <a:pt x="15573" y="4915"/>
                </a:lnTo>
                <a:lnTo>
                  <a:pt x="15403" y="4964"/>
                </a:lnTo>
                <a:lnTo>
                  <a:pt x="15232" y="5061"/>
                </a:lnTo>
                <a:lnTo>
                  <a:pt x="15086" y="5183"/>
                </a:lnTo>
                <a:lnTo>
                  <a:pt x="15038" y="5256"/>
                </a:lnTo>
                <a:lnTo>
                  <a:pt x="15013" y="5329"/>
                </a:lnTo>
                <a:lnTo>
                  <a:pt x="15013" y="5378"/>
                </a:lnTo>
                <a:lnTo>
                  <a:pt x="15038" y="5402"/>
                </a:lnTo>
                <a:lnTo>
                  <a:pt x="15062" y="5426"/>
                </a:lnTo>
                <a:lnTo>
                  <a:pt x="15111" y="5451"/>
                </a:lnTo>
                <a:lnTo>
                  <a:pt x="15208" y="5451"/>
                </a:lnTo>
                <a:lnTo>
                  <a:pt x="15305" y="5426"/>
                </a:lnTo>
                <a:lnTo>
                  <a:pt x="15476" y="5353"/>
                </a:lnTo>
                <a:lnTo>
                  <a:pt x="15695" y="5305"/>
                </a:lnTo>
                <a:lnTo>
                  <a:pt x="15792" y="5743"/>
                </a:lnTo>
                <a:lnTo>
                  <a:pt x="15622" y="5816"/>
                </a:lnTo>
                <a:lnTo>
                  <a:pt x="15451" y="5864"/>
                </a:lnTo>
                <a:lnTo>
                  <a:pt x="15305" y="5937"/>
                </a:lnTo>
                <a:lnTo>
                  <a:pt x="15159" y="6035"/>
                </a:lnTo>
                <a:lnTo>
                  <a:pt x="15013" y="6132"/>
                </a:lnTo>
                <a:lnTo>
                  <a:pt x="15013" y="6181"/>
                </a:lnTo>
                <a:lnTo>
                  <a:pt x="15013" y="6205"/>
                </a:lnTo>
                <a:lnTo>
                  <a:pt x="15038" y="6229"/>
                </a:lnTo>
                <a:lnTo>
                  <a:pt x="15403" y="6229"/>
                </a:lnTo>
                <a:lnTo>
                  <a:pt x="15719" y="6181"/>
                </a:lnTo>
                <a:lnTo>
                  <a:pt x="15914" y="6156"/>
                </a:lnTo>
                <a:lnTo>
                  <a:pt x="16035" y="6594"/>
                </a:lnTo>
                <a:lnTo>
                  <a:pt x="15768" y="6691"/>
                </a:lnTo>
                <a:lnTo>
                  <a:pt x="15549" y="6764"/>
                </a:lnTo>
                <a:lnTo>
                  <a:pt x="15184" y="6910"/>
                </a:lnTo>
                <a:lnTo>
                  <a:pt x="15135" y="6935"/>
                </a:lnTo>
                <a:lnTo>
                  <a:pt x="15062" y="6983"/>
                </a:lnTo>
                <a:lnTo>
                  <a:pt x="15038" y="7032"/>
                </a:lnTo>
                <a:lnTo>
                  <a:pt x="15013" y="7081"/>
                </a:lnTo>
                <a:lnTo>
                  <a:pt x="15038" y="7056"/>
                </a:lnTo>
                <a:lnTo>
                  <a:pt x="15013" y="7105"/>
                </a:lnTo>
                <a:lnTo>
                  <a:pt x="15013" y="7129"/>
                </a:lnTo>
                <a:lnTo>
                  <a:pt x="15038" y="7154"/>
                </a:lnTo>
                <a:lnTo>
                  <a:pt x="15086" y="7202"/>
                </a:lnTo>
                <a:lnTo>
                  <a:pt x="15208" y="7227"/>
                </a:lnTo>
                <a:lnTo>
                  <a:pt x="15403" y="7227"/>
                </a:lnTo>
                <a:lnTo>
                  <a:pt x="15622" y="7178"/>
                </a:lnTo>
                <a:lnTo>
                  <a:pt x="15841" y="7129"/>
                </a:lnTo>
                <a:lnTo>
                  <a:pt x="16108" y="7056"/>
                </a:lnTo>
                <a:lnTo>
                  <a:pt x="16108" y="7397"/>
                </a:lnTo>
                <a:lnTo>
                  <a:pt x="16108" y="7713"/>
                </a:lnTo>
                <a:lnTo>
                  <a:pt x="16035" y="7713"/>
                </a:lnTo>
                <a:lnTo>
                  <a:pt x="15670" y="7762"/>
                </a:lnTo>
                <a:lnTo>
                  <a:pt x="15330" y="7786"/>
                </a:lnTo>
                <a:lnTo>
                  <a:pt x="14965" y="7835"/>
                </a:lnTo>
                <a:lnTo>
                  <a:pt x="14600" y="7932"/>
                </a:lnTo>
                <a:lnTo>
                  <a:pt x="14575" y="7957"/>
                </a:lnTo>
                <a:lnTo>
                  <a:pt x="14575" y="7981"/>
                </a:lnTo>
                <a:lnTo>
                  <a:pt x="14575" y="8005"/>
                </a:lnTo>
                <a:lnTo>
                  <a:pt x="14600" y="8030"/>
                </a:lnTo>
                <a:lnTo>
                  <a:pt x="15330" y="8151"/>
                </a:lnTo>
                <a:lnTo>
                  <a:pt x="15500" y="8176"/>
                </a:lnTo>
                <a:lnTo>
                  <a:pt x="15695" y="8200"/>
                </a:lnTo>
                <a:lnTo>
                  <a:pt x="15865" y="8176"/>
                </a:lnTo>
                <a:lnTo>
                  <a:pt x="16035" y="8127"/>
                </a:lnTo>
                <a:lnTo>
                  <a:pt x="16035" y="8176"/>
                </a:lnTo>
                <a:lnTo>
                  <a:pt x="15938" y="8565"/>
                </a:lnTo>
                <a:lnTo>
                  <a:pt x="15816" y="8930"/>
                </a:lnTo>
                <a:lnTo>
                  <a:pt x="15524" y="8881"/>
                </a:lnTo>
                <a:lnTo>
                  <a:pt x="15232" y="8833"/>
                </a:lnTo>
                <a:lnTo>
                  <a:pt x="15013" y="8784"/>
                </a:lnTo>
                <a:lnTo>
                  <a:pt x="14794" y="8760"/>
                </a:lnTo>
                <a:lnTo>
                  <a:pt x="14332" y="8784"/>
                </a:lnTo>
                <a:lnTo>
                  <a:pt x="14308" y="8784"/>
                </a:lnTo>
                <a:lnTo>
                  <a:pt x="14308" y="8808"/>
                </a:lnTo>
                <a:lnTo>
                  <a:pt x="14308" y="8833"/>
                </a:lnTo>
                <a:lnTo>
                  <a:pt x="14332" y="8833"/>
                </a:lnTo>
                <a:lnTo>
                  <a:pt x="14478" y="8881"/>
                </a:lnTo>
                <a:lnTo>
                  <a:pt x="14624" y="8954"/>
                </a:lnTo>
                <a:lnTo>
                  <a:pt x="14965" y="9125"/>
                </a:lnTo>
                <a:lnTo>
                  <a:pt x="15281" y="9271"/>
                </a:lnTo>
                <a:lnTo>
                  <a:pt x="15451" y="9319"/>
                </a:lnTo>
                <a:lnTo>
                  <a:pt x="15622" y="9368"/>
                </a:lnTo>
                <a:lnTo>
                  <a:pt x="15500" y="9636"/>
                </a:lnTo>
                <a:lnTo>
                  <a:pt x="15354" y="9903"/>
                </a:lnTo>
                <a:lnTo>
                  <a:pt x="15135" y="9782"/>
                </a:lnTo>
                <a:lnTo>
                  <a:pt x="14916" y="9684"/>
                </a:lnTo>
                <a:lnTo>
                  <a:pt x="14429" y="9563"/>
                </a:lnTo>
                <a:lnTo>
                  <a:pt x="14210" y="9490"/>
                </a:lnTo>
                <a:lnTo>
                  <a:pt x="13943" y="9441"/>
                </a:lnTo>
                <a:lnTo>
                  <a:pt x="13699" y="9417"/>
                </a:lnTo>
                <a:lnTo>
                  <a:pt x="13553" y="9417"/>
                </a:lnTo>
                <a:lnTo>
                  <a:pt x="13456" y="9465"/>
                </a:lnTo>
                <a:lnTo>
                  <a:pt x="13432" y="9490"/>
                </a:lnTo>
                <a:lnTo>
                  <a:pt x="13432" y="9514"/>
                </a:lnTo>
                <a:lnTo>
                  <a:pt x="13578" y="9636"/>
                </a:lnTo>
                <a:lnTo>
                  <a:pt x="13772" y="9733"/>
                </a:lnTo>
                <a:lnTo>
                  <a:pt x="14137" y="9855"/>
                </a:lnTo>
                <a:lnTo>
                  <a:pt x="14648" y="10049"/>
                </a:lnTo>
                <a:lnTo>
                  <a:pt x="14892" y="10147"/>
                </a:lnTo>
                <a:lnTo>
                  <a:pt x="15135" y="10244"/>
                </a:lnTo>
                <a:lnTo>
                  <a:pt x="14794" y="10706"/>
                </a:lnTo>
                <a:lnTo>
                  <a:pt x="14721" y="10658"/>
                </a:lnTo>
                <a:lnTo>
                  <a:pt x="14624" y="10633"/>
                </a:lnTo>
                <a:lnTo>
                  <a:pt x="14405" y="10560"/>
                </a:lnTo>
                <a:lnTo>
                  <a:pt x="13991" y="10512"/>
                </a:lnTo>
                <a:lnTo>
                  <a:pt x="13772" y="10439"/>
                </a:lnTo>
                <a:lnTo>
                  <a:pt x="13505" y="10366"/>
                </a:lnTo>
                <a:lnTo>
                  <a:pt x="13359" y="10341"/>
                </a:lnTo>
                <a:lnTo>
                  <a:pt x="13213" y="10317"/>
                </a:lnTo>
                <a:lnTo>
                  <a:pt x="13115" y="10341"/>
                </a:lnTo>
                <a:lnTo>
                  <a:pt x="12994" y="10390"/>
                </a:lnTo>
                <a:lnTo>
                  <a:pt x="12994" y="10414"/>
                </a:lnTo>
                <a:lnTo>
                  <a:pt x="13018" y="10536"/>
                </a:lnTo>
                <a:lnTo>
                  <a:pt x="13091" y="10609"/>
                </a:lnTo>
                <a:lnTo>
                  <a:pt x="13188" y="10682"/>
                </a:lnTo>
                <a:lnTo>
                  <a:pt x="13310" y="10731"/>
                </a:lnTo>
                <a:lnTo>
                  <a:pt x="13553" y="10828"/>
                </a:lnTo>
                <a:lnTo>
                  <a:pt x="13772" y="10877"/>
                </a:lnTo>
                <a:lnTo>
                  <a:pt x="14113" y="10998"/>
                </a:lnTo>
                <a:lnTo>
                  <a:pt x="14308" y="11047"/>
                </a:lnTo>
                <a:lnTo>
                  <a:pt x="14502" y="11071"/>
                </a:lnTo>
                <a:lnTo>
                  <a:pt x="14089" y="11509"/>
                </a:lnTo>
                <a:lnTo>
                  <a:pt x="13943" y="11412"/>
                </a:lnTo>
                <a:lnTo>
                  <a:pt x="13772" y="11339"/>
                </a:lnTo>
                <a:lnTo>
                  <a:pt x="13432" y="11242"/>
                </a:lnTo>
                <a:lnTo>
                  <a:pt x="13067" y="11144"/>
                </a:lnTo>
                <a:lnTo>
                  <a:pt x="12702" y="11071"/>
                </a:lnTo>
                <a:lnTo>
                  <a:pt x="12337" y="11047"/>
                </a:lnTo>
                <a:lnTo>
                  <a:pt x="11972" y="11096"/>
                </a:lnTo>
                <a:lnTo>
                  <a:pt x="11947" y="11096"/>
                </a:lnTo>
                <a:lnTo>
                  <a:pt x="11899" y="11120"/>
                </a:lnTo>
                <a:lnTo>
                  <a:pt x="11874" y="11193"/>
                </a:lnTo>
                <a:lnTo>
                  <a:pt x="11850" y="11266"/>
                </a:lnTo>
                <a:lnTo>
                  <a:pt x="11874" y="11290"/>
                </a:lnTo>
                <a:lnTo>
                  <a:pt x="11899" y="11363"/>
                </a:lnTo>
                <a:lnTo>
                  <a:pt x="11972" y="11412"/>
                </a:lnTo>
                <a:lnTo>
                  <a:pt x="12580" y="11509"/>
                </a:lnTo>
                <a:lnTo>
                  <a:pt x="12872" y="11582"/>
                </a:lnTo>
                <a:lnTo>
                  <a:pt x="13164" y="11655"/>
                </a:lnTo>
                <a:lnTo>
                  <a:pt x="13432" y="11753"/>
                </a:lnTo>
                <a:lnTo>
                  <a:pt x="13675" y="11850"/>
                </a:lnTo>
                <a:lnTo>
                  <a:pt x="13359" y="12118"/>
                </a:lnTo>
                <a:lnTo>
                  <a:pt x="13018" y="12337"/>
                </a:lnTo>
                <a:lnTo>
                  <a:pt x="12994" y="12288"/>
                </a:lnTo>
                <a:lnTo>
                  <a:pt x="12945" y="12239"/>
                </a:lnTo>
                <a:lnTo>
                  <a:pt x="12775" y="12166"/>
                </a:lnTo>
                <a:lnTo>
                  <a:pt x="12604" y="12142"/>
                </a:lnTo>
                <a:lnTo>
                  <a:pt x="12410" y="12118"/>
                </a:lnTo>
                <a:lnTo>
                  <a:pt x="12215" y="12069"/>
                </a:lnTo>
                <a:lnTo>
                  <a:pt x="11850" y="11947"/>
                </a:lnTo>
                <a:lnTo>
                  <a:pt x="11558" y="11826"/>
                </a:lnTo>
                <a:lnTo>
                  <a:pt x="11242" y="11704"/>
                </a:lnTo>
                <a:lnTo>
                  <a:pt x="11096" y="11655"/>
                </a:lnTo>
                <a:lnTo>
                  <a:pt x="10950" y="11607"/>
                </a:lnTo>
                <a:lnTo>
                  <a:pt x="10779" y="11582"/>
                </a:lnTo>
                <a:lnTo>
                  <a:pt x="10633" y="11582"/>
                </a:lnTo>
                <a:lnTo>
                  <a:pt x="10609" y="11607"/>
                </a:lnTo>
                <a:lnTo>
                  <a:pt x="10609" y="11655"/>
                </a:lnTo>
                <a:lnTo>
                  <a:pt x="10682" y="11753"/>
                </a:lnTo>
                <a:lnTo>
                  <a:pt x="10804" y="11874"/>
                </a:lnTo>
                <a:lnTo>
                  <a:pt x="10925" y="11947"/>
                </a:lnTo>
                <a:lnTo>
                  <a:pt x="11047" y="12045"/>
                </a:lnTo>
                <a:lnTo>
                  <a:pt x="11315" y="12166"/>
                </a:lnTo>
                <a:lnTo>
                  <a:pt x="11582" y="12288"/>
                </a:lnTo>
                <a:lnTo>
                  <a:pt x="11826" y="12385"/>
                </a:lnTo>
                <a:lnTo>
                  <a:pt x="12093" y="12483"/>
                </a:lnTo>
                <a:lnTo>
                  <a:pt x="12361" y="12556"/>
                </a:lnTo>
                <a:lnTo>
                  <a:pt x="12507" y="12580"/>
                </a:lnTo>
                <a:lnTo>
                  <a:pt x="12629" y="12580"/>
                </a:lnTo>
                <a:lnTo>
                  <a:pt x="12239" y="12799"/>
                </a:lnTo>
                <a:lnTo>
                  <a:pt x="11850" y="12969"/>
                </a:lnTo>
                <a:lnTo>
                  <a:pt x="11801" y="12921"/>
                </a:lnTo>
                <a:lnTo>
                  <a:pt x="11680" y="12823"/>
                </a:lnTo>
                <a:lnTo>
                  <a:pt x="11558" y="12775"/>
                </a:lnTo>
                <a:lnTo>
                  <a:pt x="11266" y="12677"/>
                </a:lnTo>
                <a:lnTo>
                  <a:pt x="10998" y="12604"/>
                </a:lnTo>
                <a:lnTo>
                  <a:pt x="10731" y="12531"/>
                </a:lnTo>
                <a:lnTo>
                  <a:pt x="10585" y="12458"/>
                </a:lnTo>
                <a:lnTo>
                  <a:pt x="10439" y="12385"/>
                </a:lnTo>
                <a:lnTo>
                  <a:pt x="10171" y="12239"/>
                </a:lnTo>
                <a:lnTo>
                  <a:pt x="10025" y="12166"/>
                </a:lnTo>
                <a:lnTo>
                  <a:pt x="9879" y="12118"/>
                </a:lnTo>
                <a:lnTo>
                  <a:pt x="9733" y="12093"/>
                </a:lnTo>
                <a:lnTo>
                  <a:pt x="9563" y="12093"/>
                </a:lnTo>
                <a:lnTo>
                  <a:pt x="9514" y="12118"/>
                </a:lnTo>
                <a:lnTo>
                  <a:pt x="9490" y="12142"/>
                </a:lnTo>
                <a:lnTo>
                  <a:pt x="9490" y="12191"/>
                </a:lnTo>
                <a:lnTo>
                  <a:pt x="9514" y="12215"/>
                </a:lnTo>
                <a:lnTo>
                  <a:pt x="9733" y="12410"/>
                </a:lnTo>
                <a:lnTo>
                  <a:pt x="9952" y="12580"/>
                </a:lnTo>
                <a:lnTo>
                  <a:pt x="10220" y="12750"/>
                </a:lnTo>
                <a:lnTo>
                  <a:pt x="10463" y="12872"/>
                </a:lnTo>
                <a:lnTo>
                  <a:pt x="10682" y="12969"/>
                </a:lnTo>
                <a:lnTo>
                  <a:pt x="10901" y="13042"/>
                </a:lnTo>
                <a:lnTo>
                  <a:pt x="11363" y="13188"/>
                </a:lnTo>
                <a:lnTo>
                  <a:pt x="10852" y="13359"/>
                </a:lnTo>
                <a:lnTo>
                  <a:pt x="10317" y="13505"/>
                </a:lnTo>
                <a:lnTo>
                  <a:pt x="10317" y="13480"/>
                </a:lnTo>
                <a:lnTo>
                  <a:pt x="10366" y="13359"/>
                </a:lnTo>
                <a:lnTo>
                  <a:pt x="10366" y="13310"/>
                </a:lnTo>
                <a:lnTo>
                  <a:pt x="10342" y="13261"/>
                </a:lnTo>
                <a:lnTo>
                  <a:pt x="10293" y="13213"/>
                </a:lnTo>
                <a:lnTo>
                  <a:pt x="10244" y="13164"/>
                </a:lnTo>
                <a:lnTo>
                  <a:pt x="9198" y="12604"/>
                </a:lnTo>
                <a:lnTo>
                  <a:pt x="9028" y="12507"/>
                </a:lnTo>
                <a:lnTo>
                  <a:pt x="8809" y="12410"/>
                </a:lnTo>
                <a:lnTo>
                  <a:pt x="8711" y="12385"/>
                </a:lnTo>
                <a:lnTo>
                  <a:pt x="8590" y="12361"/>
                </a:lnTo>
                <a:lnTo>
                  <a:pt x="8492" y="12385"/>
                </a:lnTo>
                <a:lnTo>
                  <a:pt x="8419" y="12434"/>
                </a:lnTo>
                <a:lnTo>
                  <a:pt x="8419" y="12458"/>
                </a:lnTo>
                <a:lnTo>
                  <a:pt x="8444" y="12556"/>
                </a:lnTo>
                <a:lnTo>
                  <a:pt x="8517" y="12629"/>
                </a:lnTo>
                <a:lnTo>
                  <a:pt x="8687" y="12799"/>
                </a:lnTo>
                <a:lnTo>
                  <a:pt x="9028" y="13042"/>
                </a:lnTo>
                <a:lnTo>
                  <a:pt x="9490" y="13334"/>
                </a:lnTo>
                <a:lnTo>
                  <a:pt x="9733" y="13456"/>
                </a:lnTo>
                <a:lnTo>
                  <a:pt x="10001" y="13553"/>
                </a:lnTo>
                <a:lnTo>
                  <a:pt x="9539" y="13651"/>
                </a:lnTo>
                <a:lnTo>
                  <a:pt x="9076" y="13699"/>
                </a:lnTo>
                <a:lnTo>
                  <a:pt x="9052" y="13651"/>
                </a:lnTo>
                <a:lnTo>
                  <a:pt x="8857" y="13480"/>
                </a:lnTo>
                <a:lnTo>
                  <a:pt x="8638" y="13334"/>
                </a:lnTo>
                <a:lnTo>
                  <a:pt x="8176" y="13067"/>
                </a:lnTo>
                <a:lnTo>
                  <a:pt x="7762" y="12799"/>
                </a:lnTo>
                <a:lnTo>
                  <a:pt x="7568" y="12677"/>
                </a:lnTo>
                <a:lnTo>
                  <a:pt x="7349" y="12604"/>
                </a:lnTo>
                <a:lnTo>
                  <a:pt x="7300" y="12604"/>
                </a:lnTo>
                <a:lnTo>
                  <a:pt x="7276" y="12653"/>
                </a:lnTo>
                <a:lnTo>
                  <a:pt x="7276" y="12775"/>
                </a:lnTo>
                <a:lnTo>
                  <a:pt x="7300" y="12872"/>
                </a:lnTo>
                <a:lnTo>
                  <a:pt x="7373" y="12969"/>
                </a:lnTo>
                <a:lnTo>
                  <a:pt x="7446" y="13042"/>
                </a:lnTo>
                <a:lnTo>
                  <a:pt x="7616" y="13213"/>
                </a:lnTo>
                <a:lnTo>
                  <a:pt x="7787" y="13334"/>
                </a:lnTo>
                <a:lnTo>
                  <a:pt x="8103" y="13553"/>
                </a:lnTo>
                <a:lnTo>
                  <a:pt x="8444" y="13748"/>
                </a:lnTo>
                <a:lnTo>
                  <a:pt x="8346" y="13748"/>
                </a:lnTo>
                <a:lnTo>
                  <a:pt x="7835" y="13772"/>
                </a:lnTo>
                <a:lnTo>
                  <a:pt x="7349" y="13724"/>
                </a:lnTo>
                <a:lnTo>
                  <a:pt x="7373" y="13699"/>
                </a:lnTo>
                <a:lnTo>
                  <a:pt x="7397" y="13651"/>
                </a:lnTo>
                <a:lnTo>
                  <a:pt x="7422" y="13578"/>
                </a:lnTo>
                <a:lnTo>
                  <a:pt x="7397" y="13529"/>
                </a:lnTo>
                <a:lnTo>
                  <a:pt x="7373" y="13456"/>
                </a:lnTo>
                <a:lnTo>
                  <a:pt x="7324" y="13383"/>
                </a:lnTo>
                <a:lnTo>
                  <a:pt x="7203" y="13286"/>
                </a:lnTo>
                <a:lnTo>
                  <a:pt x="6911" y="13091"/>
                </a:lnTo>
                <a:lnTo>
                  <a:pt x="6643" y="12872"/>
                </a:lnTo>
                <a:lnTo>
                  <a:pt x="6521" y="12799"/>
                </a:lnTo>
                <a:lnTo>
                  <a:pt x="6448" y="12750"/>
                </a:lnTo>
                <a:lnTo>
                  <a:pt x="6424" y="12702"/>
                </a:lnTo>
                <a:lnTo>
                  <a:pt x="6424" y="12677"/>
                </a:lnTo>
                <a:lnTo>
                  <a:pt x="6400" y="12677"/>
                </a:lnTo>
                <a:lnTo>
                  <a:pt x="6375" y="12702"/>
                </a:lnTo>
                <a:lnTo>
                  <a:pt x="6351" y="12775"/>
                </a:lnTo>
                <a:lnTo>
                  <a:pt x="6327" y="12823"/>
                </a:lnTo>
                <a:lnTo>
                  <a:pt x="6351" y="12969"/>
                </a:lnTo>
                <a:lnTo>
                  <a:pt x="6400" y="13042"/>
                </a:lnTo>
                <a:lnTo>
                  <a:pt x="6448" y="13140"/>
                </a:lnTo>
                <a:lnTo>
                  <a:pt x="6570" y="13286"/>
                </a:lnTo>
                <a:lnTo>
                  <a:pt x="6716" y="13432"/>
                </a:lnTo>
                <a:lnTo>
                  <a:pt x="6862" y="13553"/>
                </a:lnTo>
                <a:lnTo>
                  <a:pt x="7032" y="13675"/>
                </a:lnTo>
                <a:lnTo>
                  <a:pt x="7032" y="13675"/>
                </a:lnTo>
                <a:lnTo>
                  <a:pt x="6619" y="13578"/>
                </a:lnTo>
                <a:lnTo>
                  <a:pt x="6229" y="13456"/>
                </a:lnTo>
                <a:lnTo>
                  <a:pt x="5864" y="13334"/>
                </a:lnTo>
                <a:lnTo>
                  <a:pt x="5670" y="13286"/>
                </a:lnTo>
                <a:lnTo>
                  <a:pt x="5475" y="13261"/>
                </a:lnTo>
                <a:lnTo>
                  <a:pt x="5280" y="13237"/>
                </a:lnTo>
                <a:lnTo>
                  <a:pt x="5086" y="13261"/>
                </a:lnTo>
                <a:lnTo>
                  <a:pt x="4988" y="13286"/>
                </a:lnTo>
                <a:lnTo>
                  <a:pt x="4915" y="13334"/>
                </a:lnTo>
                <a:lnTo>
                  <a:pt x="4842" y="13407"/>
                </a:lnTo>
                <a:lnTo>
                  <a:pt x="4818" y="13505"/>
                </a:lnTo>
                <a:lnTo>
                  <a:pt x="4672" y="13651"/>
                </a:lnTo>
                <a:lnTo>
                  <a:pt x="4502" y="13797"/>
                </a:lnTo>
                <a:lnTo>
                  <a:pt x="4331" y="13943"/>
                </a:lnTo>
                <a:lnTo>
                  <a:pt x="4161" y="14064"/>
                </a:lnTo>
                <a:lnTo>
                  <a:pt x="3869" y="14259"/>
                </a:lnTo>
                <a:lnTo>
                  <a:pt x="3553" y="14405"/>
                </a:lnTo>
                <a:lnTo>
                  <a:pt x="3212" y="14551"/>
                </a:lnTo>
                <a:lnTo>
                  <a:pt x="2896" y="14648"/>
                </a:lnTo>
                <a:lnTo>
                  <a:pt x="2555" y="14745"/>
                </a:lnTo>
                <a:lnTo>
                  <a:pt x="2190" y="14818"/>
                </a:lnTo>
                <a:lnTo>
                  <a:pt x="1825" y="14867"/>
                </a:lnTo>
                <a:lnTo>
                  <a:pt x="1485" y="14891"/>
                </a:lnTo>
                <a:lnTo>
                  <a:pt x="1314" y="14891"/>
                </a:lnTo>
                <a:lnTo>
                  <a:pt x="1144" y="14867"/>
                </a:lnTo>
                <a:lnTo>
                  <a:pt x="1436" y="14672"/>
                </a:lnTo>
                <a:lnTo>
                  <a:pt x="1728" y="14453"/>
                </a:lnTo>
                <a:lnTo>
                  <a:pt x="1996" y="14210"/>
                </a:lnTo>
                <a:lnTo>
                  <a:pt x="2239" y="13991"/>
                </a:lnTo>
                <a:lnTo>
                  <a:pt x="2604" y="13626"/>
                </a:lnTo>
                <a:lnTo>
                  <a:pt x="2774" y="13432"/>
                </a:lnTo>
                <a:lnTo>
                  <a:pt x="2944" y="13188"/>
                </a:lnTo>
                <a:lnTo>
                  <a:pt x="3066" y="12945"/>
                </a:lnTo>
                <a:lnTo>
                  <a:pt x="3163" y="12702"/>
                </a:lnTo>
                <a:lnTo>
                  <a:pt x="3212" y="12458"/>
                </a:lnTo>
                <a:lnTo>
                  <a:pt x="3212" y="12337"/>
                </a:lnTo>
                <a:lnTo>
                  <a:pt x="3212" y="12215"/>
                </a:lnTo>
                <a:lnTo>
                  <a:pt x="3236" y="12118"/>
                </a:lnTo>
                <a:lnTo>
                  <a:pt x="3212" y="12045"/>
                </a:lnTo>
                <a:lnTo>
                  <a:pt x="3188" y="11972"/>
                </a:lnTo>
                <a:lnTo>
                  <a:pt x="3115" y="11923"/>
                </a:lnTo>
                <a:lnTo>
                  <a:pt x="2920" y="11826"/>
                </a:lnTo>
                <a:lnTo>
                  <a:pt x="2750" y="11704"/>
                </a:lnTo>
                <a:lnTo>
                  <a:pt x="2409" y="11461"/>
                </a:lnTo>
                <a:lnTo>
                  <a:pt x="2117" y="11169"/>
                </a:lnTo>
                <a:lnTo>
                  <a:pt x="1850" y="10852"/>
                </a:lnTo>
                <a:lnTo>
                  <a:pt x="1631" y="10512"/>
                </a:lnTo>
                <a:lnTo>
                  <a:pt x="1412" y="10147"/>
                </a:lnTo>
                <a:lnTo>
                  <a:pt x="1241" y="9757"/>
                </a:lnTo>
                <a:lnTo>
                  <a:pt x="1095" y="9368"/>
                </a:lnTo>
                <a:lnTo>
                  <a:pt x="949" y="8979"/>
                </a:lnTo>
                <a:lnTo>
                  <a:pt x="828" y="8565"/>
                </a:lnTo>
                <a:lnTo>
                  <a:pt x="755" y="8127"/>
                </a:lnTo>
                <a:lnTo>
                  <a:pt x="682" y="7689"/>
                </a:lnTo>
                <a:lnTo>
                  <a:pt x="657" y="7251"/>
                </a:lnTo>
                <a:lnTo>
                  <a:pt x="657" y="6837"/>
                </a:lnTo>
                <a:lnTo>
                  <a:pt x="706" y="6399"/>
                </a:lnTo>
                <a:lnTo>
                  <a:pt x="803" y="5986"/>
                </a:lnTo>
                <a:lnTo>
                  <a:pt x="925" y="5548"/>
                </a:lnTo>
                <a:lnTo>
                  <a:pt x="1120" y="5110"/>
                </a:lnTo>
                <a:lnTo>
                  <a:pt x="1339" y="4696"/>
                </a:lnTo>
                <a:lnTo>
                  <a:pt x="1606" y="4307"/>
                </a:lnTo>
                <a:lnTo>
                  <a:pt x="1898" y="3869"/>
                </a:lnTo>
                <a:lnTo>
                  <a:pt x="2166" y="3431"/>
                </a:lnTo>
                <a:lnTo>
                  <a:pt x="2434" y="3017"/>
                </a:lnTo>
                <a:lnTo>
                  <a:pt x="2604" y="2823"/>
                </a:lnTo>
                <a:lnTo>
                  <a:pt x="2774" y="2628"/>
                </a:lnTo>
                <a:lnTo>
                  <a:pt x="3115" y="2336"/>
                </a:lnTo>
                <a:lnTo>
                  <a:pt x="3431" y="2068"/>
                </a:lnTo>
                <a:lnTo>
                  <a:pt x="3772" y="1825"/>
                </a:lnTo>
                <a:lnTo>
                  <a:pt x="4137" y="1582"/>
                </a:lnTo>
                <a:lnTo>
                  <a:pt x="4502" y="1387"/>
                </a:lnTo>
                <a:lnTo>
                  <a:pt x="4867" y="1192"/>
                </a:lnTo>
                <a:lnTo>
                  <a:pt x="5256" y="1046"/>
                </a:lnTo>
                <a:lnTo>
                  <a:pt x="5670" y="900"/>
                </a:lnTo>
                <a:lnTo>
                  <a:pt x="6083" y="803"/>
                </a:lnTo>
                <a:lnTo>
                  <a:pt x="6497" y="706"/>
                </a:lnTo>
                <a:lnTo>
                  <a:pt x="6935" y="633"/>
                </a:lnTo>
                <a:lnTo>
                  <a:pt x="7373" y="584"/>
                </a:lnTo>
                <a:lnTo>
                  <a:pt x="7811" y="535"/>
                </a:lnTo>
                <a:lnTo>
                  <a:pt x="8249" y="511"/>
                </a:lnTo>
                <a:close/>
                <a:moveTo>
                  <a:pt x="8444" y="0"/>
                </a:moveTo>
                <a:lnTo>
                  <a:pt x="7641" y="24"/>
                </a:lnTo>
                <a:lnTo>
                  <a:pt x="6838" y="122"/>
                </a:lnTo>
                <a:lnTo>
                  <a:pt x="6351" y="195"/>
                </a:lnTo>
                <a:lnTo>
                  <a:pt x="5889" y="292"/>
                </a:lnTo>
                <a:lnTo>
                  <a:pt x="5426" y="414"/>
                </a:lnTo>
                <a:lnTo>
                  <a:pt x="4964" y="560"/>
                </a:lnTo>
                <a:lnTo>
                  <a:pt x="4502" y="730"/>
                </a:lnTo>
                <a:lnTo>
                  <a:pt x="4088" y="949"/>
                </a:lnTo>
                <a:lnTo>
                  <a:pt x="3674" y="1217"/>
                </a:lnTo>
                <a:lnTo>
                  <a:pt x="3285" y="1509"/>
                </a:lnTo>
                <a:lnTo>
                  <a:pt x="2823" y="1922"/>
                </a:lnTo>
                <a:lnTo>
                  <a:pt x="2385" y="2312"/>
                </a:lnTo>
                <a:lnTo>
                  <a:pt x="2166" y="2531"/>
                </a:lnTo>
                <a:lnTo>
                  <a:pt x="1947" y="2725"/>
                </a:lnTo>
                <a:lnTo>
                  <a:pt x="1752" y="2969"/>
                </a:lnTo>
                <a:lnTo>
                  <a:pt x="1582" y="3212"/>
                </a:lnTo>
                <a:lnTo>
                  <a:pt x="1266" y="3723"/>
                </a:lnTo>
                <a:lnTo>
                  <a:pt x="974" y="4283"/>
                </a:lnTo>
                <a:lnTo>
                  <a:pt x="682" y="4842"/>
                </a:lnTo>
                <a:lnTo>
                  <a:pt x="438" y="5402"/>
                </a:lnTo>
                <a:lnTo>
                  <a:pt x="341" y="5645"/>
                </a:lnTo>
                <a:lnTo>
                  <a:pt x="268" y="5889"/>
                </a:lnTo>
                <a:lnTo>
                  <a:pt x="195" y="6132"/>
                </a:lnTo>
                <a:lnTo>
                  <a:pt x="146" y="6375"/>
                </a:lnTo>
                <a:lnTo>
                  <a:pt x="122" y="6886"/>
                </a:lnTo>
                <a:lnTo>
                  <a:pt x="122" y="7397"/>
                </a:lnTo>
                <a:lnTo>
                  <a:pt x="171" y="7908"/>
                </a:lnTo>
                <a:lnTo>
                  <a:pt x="268" y="8419"/>
                </a:lnTo>
                <a:lnTo>
                  <a:pt x="390" y="8906"/>
                </a:lnTo>
                <a:lnTo>
                  <a:pt x="536" y="9392"/>
                </a:lnTo>
                <a:lnTo>
                  <a:pt x="682" y="9830"/>
                </a:lnTo>
                <a:lnTo>
                  <a:pt x="876" y="10244"/>
                </a:lnTo>
                <a:lnTo>
                  <a:pt x="1095" y="10658"/>
                </a:lnTo>
                <a:lnTo>
                  <a:pt x="1339" y="11047"/>
                </a:lnTo>
                <a:lnTo>
                  <a:pt x="1631" y="11412"/>
                </a:lnTo>
                <a:lnTo>
                  <a:pt x="1947" y="11728"/>
                </a:lnTo>
                <a:lnTo>
                  <a:pt x="2117" y="11874"/>
                </a:lnTo>
                <a:lnTo>
                  <a:pt x="2312" y="12020"/>
                </a:lnTo>
                <a:lnTo>
                  <a:pt x="2507" y="12142"/>
                </a:lnTo>
                <a:lnTo>
                  <a:pt x="2701" y="12239"/>
                </a:lnTo>
                <a:lnTo>
                  <a:pt x="2677" y="12458"/>
                </a:lnTo>
                <a:lnTo>
                  <a:pt x="2604" y="12653"/>
                </a:lnTo>
                <a:lnTo>
                  <a:pt x="2482" y="12848"/>
                </a:lnTo>
                <a:lnTo>
                  <a:pt x="2361" y="13042"/>
                </a:lnTo>
                <a:lnTo>
                  <a:pt x="2215" y="13213"/>
                </a:lnTo>
                <a:lnTo>
                  <a:pt x="2069" y="13359"/>
                </a:lnTo>
                <a:lnTo>
                  <a:pt x="1752" y="13675"/>
                </a:lnTo>
                <a:lnTo>
                  <a:pt x="1412" y="13967"/>
                </a:lnTo>
                <a:lnTo>
                  <a:pt x="1047" y="14259"/>
                </a:lnTo>
                <a:lnTo>
                  <a:pt x="828" y="14381"/>
                </a:lnTo>
                <a:lnTo>
                  <a:pt x="633" y="14478"/>
                </a:lnTo>
                <a:lnTo>
                  <a:pt x="414" y="14575"/>
                </a:lnTo>
                <a:lnTo>
                  <a:pt x="195" y="14648"/>
                </a:lnTo>
                <a:lnTo>
                  <a:pt x="98" y="14697"/>
                </a:lnTo>
                <a:lnTo>
                  <a:pt x="25" y="14794"/>
                </a:lnTo>
                <a:lnTo>
                  <a:pt x="0" y="14891"/>
                </a:lnTo>
                <a:lnTo>
                  <a:pt x="25" y="14989"/>
                </a:lnTo>
                <a:lnTo>
                  <a:pt x="49" y="15086"/>
                </a:lnTo>
                <a:lnTo>
                  <a:pt x="146" y="15159"/>
                </a:lnTo>
                <a:lnTo>
                  <a:pt x="244" y="15208"/>
                </a:lnTo>
                <a:lnTo>
                  <a:pt x="365" y="15208"/>
                </a:lnTo>
                <a:lnTo>
                  <a:pt x="414" y="15183"/>
                </a:lnTo>
                <a:lnTo>
                  <a:pt x="560" y="15256"/>
                </a:lnTo>
                <a:lnTo>
                  <a:pt x="682" y="15305"/>
                </a:lnTo>
                <a:lnTo>
                  <a:pt x="998" y="15378"/>
                </a:lnTo>
                <a:lnTo>
                  <a:pt x="1314" y="15402"/>
                </a:lnTo>
                <a:lnTo>
                  <a:pt x="1679" y="15402"/>
                </a:lnTo>
                <a:lnTo>
                  <a:pt x="2020" y="15354"/>
                </a:lnTo>
                <a:lnTo>
                  <a:pt x="2336" y="15305"/>
                </a:lnTo>
                <a:lnTo>
                  <a:pt x="2896" y="15183"/>
                </a:lnTo>
                <a:lnTo>
                  <a:pt x="3261" y="15062"/>
                </a:lnTo>
                <a:lnTo>
                  <a:pt x="3626" y="14916"/>
                </a:lnTo>
                <a:lnTo>
                  <a:pt x="3991" y="14770"/>
                </a:lnTo>
                <a:lnTo>
                  <a:pt x="4331" y="14575"/>
                </a:lnTo>
                <a:lnTo>
                  <a:pt x="4575" y="14429"/>
                </a:lnTo>
                <a:lnTo>
                  <a:pt x="4818" y="14259"/>
                </a:lnTo>
                <a:lnTo>
                  <a:pt x="5037" y="14040"/>
                </a:lnTo>
                <a:lnTo>
                  <a:pt x="5134" y="13918"/>
                </a:lnTo>
                <a:lnTo>
                  <a:pt x="5207" y="13797"/>
                </a:lnTo>
                <a:lnTo>
                  <a:pt x="5426" y="13821"/>
                </a:lnTo>
                <a:lnTo>
                  <a:pt x="5645" y="13845"/>
                </a:lnTo>
                <a:lnTo>
                  <a:pt x="6059" y="13967"/>
                </a:lnTo>
                <a:lnTo>
                  <a:pt x="6497" y="14113"/>
                </a:lnTo>
                <a:lnTo>
                  <a:pt x="6692" y="14186"/>
                </a:lnTo>
                <a:lnTo>
                  <a:pt x="6911" y="14235"/>
                </a:lnTo>
                <a:lnTo>
                  <a:pt x="7178" y="14283"/>
                </a:lnTo>
                <a:lnTo>
                  <a:pt x="7446" y="14308"/>
                </a:lnTo>
                <a:lnTo>
                  <a:pt x="7981" y="14332"/>
                </a:lnTo>
                <a:lnTo>
                  <a:pt x="8517" y="14308"/>
                </a:lnTo>
                <a:lnTo>
                  <a:pt x="9052" y="14259"/>
                </a:lnTo>
                <a:lnTo>
                  <a:pt x="9490" y="14210"/>
                </a:lnTo>
                <a:lnTo>
                  <a:pt x="9952" y="14137"/>
                </a:lnTo>
                <a:lnTo>
                  <a:pt x="10390" y="14040"/>
                </a:lnTo>
                <a:lnTo>
                  <a:pt x="10828" y="13918"/>
                </a:lnTo>
                <a:lnTo>
                  <a:pt x="11266" y="13797"/>
                </a:lnTo>
                <a:lnTo>
                  <a:pt x="11680" y="13651"/>
                </a:lnTo>
                <a:lnTo>
                  <a:pt x="12093" y="13480"/>
                </a:lnTo>
                <a:lnTo>
                  <a:pt x="12507" y="13286"/>
                </a:lnTo>
                <a:lnTo>
                  <a:pt x="12921" y="13067"/>
                </a:lnTo>
                <a:lnTo>
                  <a:pt x="13310" y="12823"/>
                </a:lnTo>
                <a:lnTo>
                  <a:pt x="13699" y="12556"/>
                </a:lnTo>
                <a:lnTo>
                  <a:pt x="14089" y="12264"/>
                </a:lnTo>
                <a:lnTo>
                  <a:pt x="14429" y="11947"/>
                </a:lnTo>
                <a:lnTo>
                  <a:pt x="14770" y="11607"/>
                </a:lnTo>
                <a:lnTo>
                  <a:pt x="15111" y="11266"/>
                </a:lnTo>
                <a:lnTo>
                  <a:pt x="15403" y="10901"/>
                </a:lnTo>
                <a:lnTo>
                  <a:pt x="15670" y="10512"/>
                </a:lnTo>
                <a:lnTo>
                  <a:pt x="15914" y="10098"/>
                </a:lnTo>
                <a:lnTo>
                  <a:pt x="16133" y="9684"/>
                </a:lnTo>
                <a:lnTo>
                  <a:pt x="16327" y="9246"/>
                </a:lnTo>
                <a:lnTo>
                  <a:pt x="16473" y="8808"/>
                </a:lnTo>
                <a:lnTo>
                  <a:pt x="16595" y="8346"/>
                </a:lnTo>
                <a:lnTo>
                  <a:pt x="16668" y="7884"/>
                </a:lnTo>
                <a:lnTo>
                  <a:pt x="16717" y="7421"/>
                </a:lnTo>
                <a:lnTo>
                  <a:pt x="16717" y="7178"/>
                </a:lnTo>
                <a:lnTo>
                  <a:pt x="16692" y="6959"/>
                </a:lnTo>
                <a:lnTo>
                  <a:pt x="16595" y="6497"/>
                </a:lnTo>
                <a:lnTo>
                  <a:pt x="16473" y="6035"/>
                </a:lnTo>
                <a:lnTo>
                  <a:pt x="16352" y="5597"/>
                </a:lnTo>
                <a:lnTo>
                  <a:pt x="16206" y="5134"/>
                </a:lnTo>
                <a:lnTo>
                  <a:pt x="16084" y="4672"/>
                </a:lnTo>
                <a:lnTo>
                  <a:pt x="15962" y="4210"/>
                </a:lnTo>
                <a:lnTo>
                  <a:pt x="15792" y="3772"/>
                </a:lnTo>
                <a:lnTo>
                  <a:pt x="15597" y="3358"/>
                </a:lnTo>
                <a:lnTo>
                  <a:pt x="15354" y="2993"/>
                </a:lnTo>
                <a:lnTo>
                  <a:pt x="15062" y="2652"/>
                </a:lnTo>
                <a:lnTo>
                  <a:pt x="14770" y="2336"/>
                </a:lnTo>
                <a:lnTo>
                  <a:pt x="14429" y="2044"/>
                </a:lnTo>
                <a:lnTo>
                  <a:pt x="14089" y="1776"/>
                </a:lnTo>
                <a:lnTo>
                  <a:pt x="13724" y="1509"/>
                </a:lnTo>
                <a:lnTo>
                  <a:pt x="13334" y="1265"/>
                </a:lnTo>
                <a:lnTo>
                  <a:pt x="12969" y="1046"/>
                </a:lnTo>
                <a:lnTo>
                  <a:pt x="12580" y="827"/>
                </a:lnTo>
                <a:lnTo>
                  <a:pt x="12166" y="633"/>
                </a:lnTo>
                <a:lnTo>
                  <a:pt x="11777" y="487"/>
                </a:lnTo>
                <a:lnTo>
                  <a:pt x="11363" y="341"/>
                </a:lnTo>
                <a:lnTo>
                  <a:pt x="10950" y="219"/>
                </a:lnTo>
                <a:lnTo>
                  <a:pt x="10512" y="146"/>
                </a:lnTo>
                <a:lnTo>
                  <a:pt x="10074" y="73"/>
                </a:lnTo>
                <a:lnTo>
                  <a:pt x="9271" y="0"/>
                </a:lnTo>
                <a:close/>
              </a:path>
            </a:pathLst>
          </a:custGeom>
          <a:solidFill>
            <a:srgbClr val="2A95B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A95B7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98E76-1D64-3CCC-D885-BF4AE94A0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1195046"/>
            <a:ext cx="3935706" cy="2753408"/>
          </a:xfrm>
        </p:spPr>
        <p:txBody>
          <a:bodyPr/>
          <a:lstStyle/>
          <a:p>
            <a:pPr marL="76200" indent="0">
              <a:buNone/>
            </a:pPr>
            <a:endParaRPr lang="en-US" sz="2000" dirty="0"/>
          </a:p>
          <a:p>
            <a:r>
              <a:rPr lang="pt-BR" sz="2000" b="1" dirty="0"/>
              <a:t>o instituție de învățământ secundar</a:t>
            </a:r>
            <a:endParaRPr lang="ro-RO" sz="2000" b="1" dirty="0"/>
          </a:p>
          <a:p>
            <a:r>
              <a:rPr lang="ro-RO" sz="2000" dirty="0"/>
              <a:t>Liceu teoretic, </a:t>
            </a:r>
            <a:r>
              <a:rPr lang="en-US" sz="2000" dirty="0"/>
              <a:t>accent pe </a:t>
            </a:r>
            <a:r>
              <a:rPr lang="en-US" sz="2000" dirty="0" err="1"/>
              <a:t>pregătirea</a:t>
            </a:r>
            <a:r>
              <a:rPr lang="en-US" sz="2000" dirty="0"/>
              <a:t> </a:t>
            </a:r>
            <a:r>
              <a:rPr lang="en-US" sz="2000" dirty="0" err="1"/>
              <a:t>elevilor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învățământul</a:t>
            </a:r>
            <a:r>
              <a:rPr lang="en-US" sz="2000" dirty="0"/>
              <a:t> superior.</a:t>
            </a:r>
            <a:endParaRPr lang="ro-RO" sz="2000" dirty="0"/>
          </a:p>
          <a:p>
            <a:r>
              <a:rPr lang="en-US" sz="2000" dirty="0" err="1"/>
              <a:t>Număr</a:t>
            </a:r>
            <a:r>
              <a:rPr lang="en-US" sz="2000" dirty="0"/>
              <a:t> de </a:t>
            </a:r>
            <a:r>
              <a:rPr lang="en-US" sz="2000" dirty="0" err="1"/>
              <a:t>profesori</a:t>
            </a:r>
            <a:r>
              <a:rPr lang="en-US" sz="2000" dirty="0"/>
              <a:t>: 48; </a:t>
            </a:r>
            <a:r>
              <a:rPr lang="en-US" sz="2000" dirty="0" err="1"/>
              <a:t>Număr</a:t>
            </a:r>
            <a:r>
              <a:rPr lang="en-US" sz="2000" dirty="0"/>
              <a:t> de </a:t>
            </a:r>
            <a:r>
              <a:rPr lang="en-US" sz="2000" dirty="0" err="1"/>
              <a:t>elevi</a:t>
            </a:r>
            <a:r>
              <a:rPr lang="en-US" sz="2000" dirty="0"/>
              <a:t>: 671</a:t>
            </a:r>
          </a:p>
        </p:txBody>
      </p:sp>
      <p:sp>
        <p:nvSpPr>
          <p:cNvPr id="2" name="CasetăText 1">
            <a:extLst>
              <a:ext uri="{FF2B5EF4-FFF2-40B4-BE49-F238E27FC236}">
                <a16:creationId xmlns:a16="http://schemas.microsoft.com/office/drawing/2014/main" id="{E4B2525B-E77A-8D64-4253-A3643449EE4E}"/>
              </a:ext>
            </a:extLst>
          </p:cNvPr>
          <p:cNvSpPr txBox="1"/>
          <p:nvPr/>
        </p:nvSpPr>
        <p:spPr>
          <a:xfrm>
            <a:off x="1049500" y="908828"/>
            <a:ext cx="8354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600" b="1" dirty="0"/>
              <a:t>Liceul </a:t>
            </a:r>
          </a:p>
          <a:p>
            <a:r>
              <a:rPr lang="ro-RO" sz="1600" b="1" dirty="0" err="1"/>
              <a:t>gazd</a:t>
            </a:r>
            <a:r>
              <a:rPr lang="en-US" sz="1600" b="1" dirty="0"/>
              <a:t>ă</a:t>
            </a:r>
            <a:endParaRPr lang="ro-RO" sz="1600" b="1" dirty="0"/>
          </a:p>
        </p:txBody>
      </p:sp>
      <p:pic>
        <p:nvPicPr>
          <p:cNvPr id="5" name="Imagine 4" descr="O imagine care conține text, clădire, fereastră, în aer liber&#10;&#10;Descriere generată automat">
            <a:extLst>
              <a:ext uri="{FF2B5EF4-FFF2-40B4-BE49-F238E27FC236}">
                <a16:creationId xmlns:a16="http://schemas.microsoft.com/office/drawing/2014/main" id="{739C347B-1F98-C0D2-265B-EE77980C2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956" y="1719331"/>
            <a:ext cx="3534323" cy="26507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024F56E4-FDA1-1AE1-FE13-ECAD57835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8BC32F2F-896B-65AC-2733-B5F732454E8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Asistență</a:t>
            </a:r>
            <a:r>
              <a:rPr lang="en-US" sz="4000" dirty="0"/>
              <a:t> la ore: </a:t>
            </a:r>
            <a:endParaRPr sz="4000" dirty="0"/>
          </a:p>
        </p:txBody>
      </p:sp>
      <p:pic>
        <p:nvPicPr>
          <p:cNvPr id="4" name="Imagine 3" descr="O imagine care conține îmbrăcăminte, de interior, text, persoană&#10;&#10;Descriere generată automat">
            <a:extLst>
              <a:ext uri="{FF2B5EF4-FFF2-40B4-BE49-F238E27FC236}">
                <a16:creationId xmlns:a16="http://schemas.microsoft.com/office/drawing/2014/main" id="{1EE933A2-D2ED-039C-5951-0FB3EFB90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862" y="1110803"/>
            <a:ext cx="3895857" cy="2921893"/>
          </a:xfrm>
          <a:prstGeom prst="rect">
            <a:avLst/>
          </a:prstGeom>
        </p:spPr>
      </p:pic>
      <p:pic>
        <p:nvPicPr>
          <p:cNvPr id="6" name="Imagine 5" descr="O imagine care conține de interior, îmbrăcăminte, perete, persoană&#10;&#10;Descriere generată automat">
            <a:extLst>
              <a:ext uri="{FF2B5EF4-FFF2-40B4-BE49-F238E27FC236}">
                <a16:creationId xmlns:a16="http://schemas.microsoft.com/office/drawing/2014/main" id="{160901A7-BFA9-BE23-AB98-80C9D03EE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081" y="1463614"/>
            <a:ext cx="3967598" cy="297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475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C274D472-A528-6FF5-4AC4-1CC7AC8D6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A1FF5D07-BA7E-6FE7-F196-4A40592B036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Participare</a:t>
            </a:r>
            <a:r>
              <a:rPr lang="en-US" sz="4000" dirty="0"/>
              <a:t> </a:t>
            </a:r>
            <a:r>
              <a:rPr lang="en-US" sz="4000" dirty="0" err="1"/>
              <a:t>activă</a:t>
            </a:r>
            <a:r>
              <a:rPr lang="en-US" sz="4000" dirty="0"/>
              <a:t> la ore: </a:t>
            </a:r>
            <a:endParaRPr sz="4000" dirty="0"/>
          </a:p>
        </p:txBody>
      </p:sp>
      <p:pic>
        <p:nvPicPr>
          <p:cNvPr id="3" name="Imagine 2" descr="O imagine care conține îmbrăcăminte, de interior, persoană, perete&#10;&#10;Descriere generată automat">
            <a:extLst>
              <a:ext uri="{FF2B5EF4-FFF2-40B4-BE49-F238E27FC236}">
                <a16:creationId xmlns:a16="http://schemas.microsoft.com/office/drawing/2014/main" id="{278CE01E-A89E-C548-AD92-3D1284A893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184856"/>
            <a:ext cx="3818585" cy="2863939"/>
          </a:xfrm>
          <a:prstGeom prst="rect">
            <a:avLst/>
          </a:prstGeom>
        </p:spPr>
      </p:pic>
      <p:pic>
        <p:nvPicPr>
          <p:cNvPr id="7" name="Imagine 6" descr="O imagine care conține îmbrăcăminte, persoană, de interior, perete&#10;&#10;Descriere generată automat">
            <a:extLst>
              <a:ext uri="{FF2B5EF4-FFF2-40B4-BE49-F238E27FC236}">
                <a16:creationId xmlns:a16="http://schemas.microsoft.com/office/drawing/2014/main" id="{36B5FF29-65B7-4CB0-FDA8-7EBC9D8CBD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321" y="1313645"/>
            <a:ext cx="4203879" cy="315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1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52E935F6-E095-DE1E-4A15-E9B0254E4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4126F028-C21F-F7F0-C210-D0B90BAB9CD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Învăţare</a:t>
            </a:r>
            <a:r>
              <a:rPr lang="en-US" sz="4000" dirty="0"/>
              <a:t> </a:t>
            </a:r>
            <a:r>
              <a:rPr lang="en-US" sz="4000" dirty="0" err="1"/>
              <a:t>prin</a:t>
            </a:r>
            <a:r>
              <a:rPr lang="en-US" sz="4000" dirty="0"/>
              <a:t> </a:t>
            </a:r>
            <a:r>
              <a:rPr lang="en-US" sz="4000" dirty="0" err="1"/>
              <a:t>joc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4" name="Imagine 3" descr="O imagine care conține de interior, îmbrăcăminte, om, perete&#10;&#10;Descriere generată automat">
            <a:extLst>
              <a:ext uri="{FF2B5EF4-FFF2-40B4-BE49-F238E27FC236}">
                <a16:creationId xmlns:a16="http://schemas.microsoft.com/office/drawing/2014/main" id="{2D423923-1948-C2DA-18E8-444597F6B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053" y="1558343"/>
            <a:ext cx="3852929" cy="2889697"/>
          </a:xfrm>
          <a:prstGeom prst="rect">
            <a:avLst/>
          </a:prstGeom>
        </p:spPr>
      </p:pic>
      <p:pic>
        <p:nvPicPr>
          <p:cNvPr id="6" name="Imagine 5" descr="O imagine care conține de interior, îmbrăcăminte, Educație, sală de clasă&#10;&#10;Descriere generată automat">
            <a:extLst>
              <a:ext uri="{FF2B5EF4-FFF2-40B4-BE49-F238E27FC236}">
                <a16:creationId xmlns:a16="http://schemas.microsoft.com/office/drawing/2014/main" id="{478A1948-8E17-9448-599A-4B31F1FA5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18" y="1046408"/>
            <a:ext cx="4067577" cy="305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2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9C00C179-29E5-99F4-C8B6-3983DF9E9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C330A052-C47F-0C63-B141-12D546FB04D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/>
              <a:t>Limba </a:t>
            </a:r>
            <a:r>
              <a:rPr lang="en-US" sz="4000" dirty="0" err="1"/>
              <a:t>engleză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îmbrăcăminte, de interior, text, persoană&#10;&#10;Descriere generată automat">
            <a:extLst>
              <a:ext uri="{FF2B5EF4-FFF2-40B4-BE49-F238E27FC236}">
                <a16:creationId xmlns:a16="http://schemas.microsoft.com/office/drawing/2014/main" id="{AC1C4158-B36D-8201-18AA-0A65CB652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44" y="1074580"/>
            <a:ext cx="3742386" cy="2806790"/>
          </a:xfrm>
          <a:prstGeom prst="rect">
            <a:avLst/>
          </a:prstGeom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D7DE6A25-D0E8-15CB-4333-B23C0F880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096" y="1435994"/>
            <a:ext cx="3955960" cy="296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67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DBB0D29D-8D5B-C7C7-1985-41757B27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1AA90CA5-5006-BB4A-2F04-FEF4DE6C0A1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37662" y="1532586"/>
            <a:ext cx="2569177" cy="148107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/>
              <a:t>Limba </a:t>
            </a:r>
            <a:r>
              <a:rPr lang="en-US" sz="4000" dirty="0" err="1"/>
              <a:t>germană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text, îmbrăcăminte, om, de interior&#10;&#10;Descriere generată automat">
            <a:extLst>
              <a:ext uri="{FF2B5EF4-FFF2-40B4-BE49-F238E27FC236}">
                <a16:creationId xmlns:a16="http://schemas.microsoft.com/office/drawing/2014/main" id="{8FDF1925-0768-E45D-2FDC-DC8D01838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050" y="521594"/>
            <a:ext cx="5288924" cy="396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65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473120D4-A858-1DE5-A4DB-CF52EC23B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53DF9F77-279F-963E-BB93-21E6382ADD3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Geografie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text, îmbrăcăminte, persoană, de interior&#10;&#10;Descriere generată automat">
            <a:extLst>
              <a:ext uri="{FF2B5EF4-FFF2-40B4-BE49-F238E27FC236}">
                <a16:creationId xmlns:a16="http://schemas.microsoft.com/office/drawing/2014/main" id="{86E9BEC6-1E50-0BCE-DA58-00D333E6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1" y="1049052"/>
            <a:ext cx="3647713" cy="1771421"/>
          </a:xfrm>
          <a:prstGeom prst="rect">
            <a:avLst/>
          </a:prstGeom>
        </p:spPr>
      </p:pic>
      <p:pic>
        <p:nvPicPr>
          <p:cNvPr id="5" name="Imagine 4" descr="O imagine care conține text, desen, Artă de copii, de interior&#10;&#10;Descriere generată automat">
            <a:extLst>
              <a:ext uri="{FF2B5EF4-FFF2-40B4-BE49-F238E27FC236}">
                <a16:creationId xmlns:a16="http://schemas.microsoft.com/office/drawing/2014/main" id="{DE7D5F66-A53A-F69A-D131-B48D74564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837" y="2088243"/>
            <a:ext cx="3170887" cy="2378165"/>
          </a:xfrm>
          <a:prstGeom prst="rect">
            <a:avLst/>
          </a:prstGeom>
        </p:spPr>
      </p:pic>
      <p:pic>
        <p:nvPicPr>
          <p:cNvPr id="7" name="Imagine 6" descr="O imagine care conține Artă de copii, artă, tablou, de interior&#10;&#10;Descriere generată automat">
            <a:extLst>
              <a:ext uri="{FF2B5EF4-FFF2-40B4-BE49-F238E27FC236}">
                <a16:creationId xmlns:a16="http://schemas.microsoft.com/office/drawing/2014/main" id="{CA640CAA-DFE4-6C01-B774-F7F86DFD06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7145" y="1470636"/>
            <a:ext cx="2689464" cy="201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127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34C36F37-29D2-B1A3-FE96-0A1968212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EA233B7F-7123-B0B0-6412-B04FA1848CC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26273" y="7791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Fizică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text, de interior, îmbrăcăminte, persoană&#10;&#10;Descriere generată automat">
            <a:extLst>
              <a:ext uri="{FF2B5EF4-FFF2-40B4-BE49-F238E27FC236}">
                <a16:creationId xmlns:a16="http://schemas.microsoft.com/office/drawing/2014/main" id="{4AA49AEE-B380-E956-8488-8957BD915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211" y="506018"/>
            <a:ext cx="5041075" cy="2448072"/>
          </a:xfrm>
          <a:prstGeom prst="rect">
            <a:avLst/>
          </a:prstGeom>
        </p:spPr>
      </p:pic>
      <p:pic>
        <p:nvPicPr>
          <p:cNvPr id="5" name="Imagine 4" descr="O imagine care conține text, persoană, îmbrăcăminte, Dispozitiv de afișare&#10;&#10;Descriere generată automat">
            <a:extLst>
              <a:ext uri="{FF2B5EF4-FFF2-40B4-BE49-F238E27FC236}">
                <a16:creationId xmlns:a16="http://schemas.microsoft.com/office/drawing/2014/main" id="{E6B12274-9880-4ECF-0E93-9841677D15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669" y="2189410"/>
            <a:ext cx="5041074" cy="24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63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429C343C-196E-FF8D-4B18-942739A6E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887D3C40-7120-A913-A1AE-D1F18B1C50F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Muzică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îmbrăcăminte, persoană, de interior, perete&#10;&#10;Descriere generată automat">
            <a:extLst>
              <a:ext uri="{FF2B5EF4-FFF2-40B4-BE49-F238E27FC236}">
                <a16:creationId xmlns:a16="http://schemas.microsoft.com/office/drawing/2014/main" id="{AC911C42-41B1-7FC6-BDFC-35B70F53B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208" y="1114022"/>
            <a:ext cx="4435698" cy="332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58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B86070A1-E462-9224-4AD9-1D592498A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420377A2-02BA-F14C-1F62-ABF452ECBAB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512158" y="321972"/>
            <a:ext cx="2583626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/>
              <a:t>Dans: </a:t>
            </a:r>
            <a:endParaRPr sz="4000" dirty="0"/>
          </a:p>
        </p:txBody>
      </p:sp>
      <p:pic>
        <p:nvPicPr>
          <p:cNvPr id="3" name="Imagine 2" descr="O imagine care conține îmbrăcăminte, de interior, perete, persoană&#10;&#10;Descriere generată automat">
            <a:extLst>
              <a:ext uri="{FF2B5EF4-FFF2-40B4-BE49-F238E27FC236}">
                <a16:creationId xmlns:a16="http://schemas.microsoft.com/office/drawing/2014/main" id="{A95E93FF-5ACF-1DA4-0291-15A117ADC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7317">
            <a:off x="907680" y="984852"/>
            <a:ext cx="3674493" cy="2755870"/>
          </a:xfrm>
          <a:prstGeom prst="rect">
            <a:avLst/>
          </a:prstGeom>
        </p:spPr>
      </p:pic>
      <p:pic>
        <p:nvPicPr>
          <p:cNvPr id="5" name="Imagine 4" descr="O imagine care conține îmbrăcăminte, persoană, perete, de interior&#10;&#10;Descriere generată automat">
            <a:extLst>
              <a:ext uri="{FF2B5EF4-FFF2-40B4-BE49-F238E27FC236}">
                <a16:creationId xmlns:a16="http://schemas.microsoft.com/office/drawing/2014/main" id="{F36D6A43-A4BF-0BC9-856B-4CFF2AED8A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16227">
            <a:off x="4299579" y="1409314"/>
            <a:ext cx="3893833" cy="292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836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57073C45-6B43-480D-7355-C8574E01E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7CE17488-9427-1EB0-D3F4-26684013928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Activități</a:t>
            </a:r>
            <a:r>
              <a:rPr lang="en-US" sz="4000" dirty="0"/>
              <a:t> </a:t>
            </a:r>
            <a:r>
              <a:rPr lang="en-US" sz="4000" dirty="0" err="1"/>
              <a:t>extracurriculare</a:t>
            </a:r>
            <a:r>
              <a:rPr lang="en-US" sz="4000" dirty="0"/>
              <a:t>: ȘAH </a:t>
            </a:r>
            <a:endParaRPr sz="4000" dirty="0"/>
          </a:p>
        </p:txBody>
      </p:sp>
      <p:pic>
        <p:nvPicPr>
          <p:cNvPr id="3" name="Imagine 2" descr="O imagine care conține îmbrăcăminte, persoană, masă, om&#10;&#10;Descriere generată automat">
            <a:extLst>
              <a:ext uri="{FF2B5EF4-FFF2-40B4-BE49-F238E27FC236}">
                <a16:creationId xmlns:a16="http://schemas.microsoft.com/office/drawing/2014/main" id="{1448F737-64A8-EE75-D9D6-A91C23460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501" y="1043188"/>
            <a:ext cx="2572958" cy="3430610"/>
          </a:xfrm>
          <a:prstGeom prst="rect">
            <a:avLst/>
          </a:prstGeom>
        </p:spPr>
      </p:pic>
      <p:pic>
        <p:nvPicPr>
          <p:cNvPr id="5" name="Imagine 4" descr="O imagine care conține îmbrăcăminte, om, persoană, scaun&#10;&#10;Descriere generată automat">
            <a:extLst>
              <a:ext uri="{FF2B5EF4-FFF2-40B4-BE49-F238E27FC236}">
                <a16:creationId xmlns:a16="http://schemas.microsoft.com/office/drawing/2014/main" id="{A40E4550-8861-0BC3-6D11-3E857886F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459" y="1043188"/>
            <a:ext cx="2572958" cy="343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413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EBFF9AF0-64AA-0060-91AA-47850C84C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E2D2D6D6-18C3-42B1-1D89-512E335D232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Tenis</a:t>
            </a:r>
            <a:r>
              <a:rPr lang="en-US" sz="4000" dirty="0"/>
              <a:t> de </a:t>
            </a:r>
            <a:r>
              <a:rPr lang="en-US" sz="4000" dirty="0" err="1"/>
              <a:t>masă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masă de tenis de masă, îmbrăcăminte, masă, mobilă&#10;&#10;Descriere generată automat">
            <a:extLst>
              <a:ext uri="{FF2B5EF4-FFF2-40B4-BE49-F238E27FC236}">
                <a16:creationId xmlns:a16="http://schemas.microsoft.com/office/drawing/2014/main" id="{8014B02D-0CCF-8615-A62D-ADF48E1E7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07" y="1214637"/>
            <a:ext cx="4027868" cy="3020901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FBA20D14-4811-77A9-6143-08F7992087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783" y="1225907"/>
            <a:ext cx="3316310" cy="301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84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2BD28990-9A18-1AB8-3FBC-E1398816B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66529525-7121-8DF5-9A22-D7388E67C5C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04331" y="3219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Prietenie</a:t>
            </a:r>
            <a:r>
              <a:rPr lang="en-US" sz="4000" dirty="0"/>
              <a:t>, </a:t>
            </a:r>
            <a:r>
              <a:rPr lang="en-US" sz="4000" dirty="0" err="1"/>
              <a:t>simpatii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îmbrăcăminte, persoană, Chip de om, femeie&#10;&#10;Descriere generată automat">
            <a:extLst>
              <a:ext uri="{FF2B5EF4-FFF2-40B4-BE49-F238E27FC236}">
                <a16:creationId xmlns:a16="http://schemas.microsoft.com/office/drawing/2014/main" id="{7A0F34B9-5467-BCF7-72B1-272C172C85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1122741"/>
            <a:ext cx="2453426" cy="3271235"/>
          </a:xfrm>
          <a:prstGeom prst="rect">
            <a:avLst/>
          </a:prstGeom>
        </p:spPr>
      </p:pic>
      <p:pic>
        <p:nvPicPr>
          <p:cNvPr id="5" name="Imagine 4" descr="O imagine care conține îmbrăcăminte, perete, persoană, Chip de om&#10;&#10;Descriere generată automat">
            <a:extLst>
              <a:ext uri="{FF2B5EF4-FFF2-40B4-BE49-F238E27FC236}">
                <a16:creationId xmlns:a16="http://schemas.microsoft.com/office/drawing/2014/main" id="{A321D59F-71CD-C77A-979E-0F5A3DDF8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7246" y="1122742"/>
            <a:ext cx="2403419" cy="320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89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6B30304E-983A-9958-57CD-5D3451986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3716D3B7-3BCA-23E9-022D-E32337003FC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21406" y="412124"/>
            <a:ext cx="7901188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3600" dirty="0" err="1"/>
              <a:t>Punem</a:t>
            </a:r>
            <a:r>
              <a:rPr lang="en-US" sz="3600" dirty="0"/>
              <a:t> </a:t>
            </a:r>
            <a:r>
              <a:rPr lang="en-US" sz="3600" dirty="0" err="1"/>
              <a:t>bazele</a:t>
            </a:r>
            <a:r>
              <a:rPr lang="en-US" sz="3600" dirty="0"/>
              <a:t> </a:t>
            </a:r>
            <a:r>
              <a:rPr lang="en-US" sz="3600" dirty="0" err="1"/>
              <a:t>unui</a:t>
            </a:r>
            <a:r>
              <a:rPr lang="en-US" sz="3600" dirty="0"/>
              <a:t> </a:t>
            </a:r>
            <a:r>
              <a:rPr lang="en-US" sz="3600" dirty="0" err="1"/>
              <a:t>viitor</a:t>
            </a:r>
            <a:r>
              <a:rPr lang="en-US" sz="3600" dirty="0"/>
              <a:t> </a:t>
            </a:r>
            <a:r>
              <a:rPr lang="en-US" sz="3600" dirty="0" err="1"/>
              <a:t>proiect</a:t>
            </a:r>
            <a:r>
              <a:rPr lang="en-US" sz="3600" dirty="0"/>
              <a:t> eTwinning: </a:t>
            </a:r>
            <a:endParaRPr sz="3600" dirty="0"/>
          </a:p>
        </p:txBody>
      </p:sp>
      <p:pic>
        <p:nvPicPr>
          <p:cNvPr id="5" name="Imagine 4" descr="O imagine care conține perete, îmbrăcăminte, de interior, mobilă&#10;&#10;Descriere generată automat">
            <a:extLst>
              <a:ext uri="{FF2B5EF4-FFF2-40B4-BE49-F238E27FC236}">
                <a16:creationId xmlns:a16="http://schemas.microsoft.com/office/drawing/2014/main" id="{D6BBB96E-73E6-CDB3-A166-7D1E5C516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6178" y="1268158"/>
            <a:ext cx="4310677" cy="3233008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58262295-43C2-B50E-9213-7B8709B16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45" y="1268963"/>
            <a:ext cx="4261003" cy="3197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7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0F1E9D9D-4529-EC23-B9E8-D239D412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65A44E10-4CB3-63DB-5552-941D53A66A9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26273" y="664872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Ne </a:t>
            </a:r>
            <a:r>
              <a:rPr lang="en-US" sz="4000" dirty="0" err="1"/>
              <a:t>prezentăm</a:t>
            </a:r>
            <a:r>
              <a:rPr lang="en-US" sz="4000" dirty="0"/>
              <a:t> </a:t>
            </a:r>
            <a:r>
              <a:rPr lang="en-US" sz="4000" dirty="0" err="1"/>
              <a:t>şcoala</a:t>
            </a:r>
            <a:r>
              <a:rPr lang="en-US" sz="4000" dirty="0"/>
              <a:t>, </a:t>
            </a:r>
            <a:r>
              <a:rPr lang="en-US" sz="4000" dirty="0" err="1"/>
              <a:t>oraşul,ţara</a:t>
            </a:r>
            <a:r>
              <a:rPr lang="en-US" sz="4000" dirty="0"/>
              <a:t>,</a:t>
            </a:r>
            <a:br>
              <a:rPr lang="en-US" sz="4000" dirty="0"/>
            </a:br>
            <a:r>
              <a:rPr lang="en-US" sz="4000" dirty="0" err="1"/>
              <a:t>costumul</a:t>
            </a:r>
            <a:r>
              <a:rPr lang="en-US" sz="4000" dirty="0"/>
              <a:t> popular : </a:t>
            </a:r>
            <a:endParaRPr sz="4000" dirty="0"/>
          </a:p>
        </p:txBody>
      </p:sp>
      <p:pic>
        <p:nvPicPr>
          <p:cNvPr id="3" name="Imagine 2" descr="O imagine care conține îmbrăcăminte, persoană, încălțăminte, de interior&#10;&#10;Descriere generată automat">
            <a:extLst>
              <a:ext uri="{FF2B5EF4-FFF2-40B4-BE49-F238E27FC236}">
                <a16:creationId xmlns:a16="http://schemas.microsoft.com/office/drawing/2014/main" id="{D55D916D-4747-9F0B-30A9-59E1795693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293" y="1663789"/>
            <a:ext cx="3770291" cy="2827719"/>
          </a:xfrm>
          <a:prstGeom prst="rect">
            <a:avLst/>
          </a:prstGeom>
        </p:spPr>
      </p:pic>
      <p:pic>
        <p:nvPicPr>
          <p:cNvPr id="5" name="Imagine 4" descr="O imagine care conține de interior, text, perete, îmbrăcăminte&#10;&#10;Descriere generată automat">
            <a:extLst>
              <a:ext uri="{FF2B5EF4-FFF2-40B4-BE49-F238E27FC236}">
                <a16:creationId xmlns:a16="http://schemas.microsoft.com/office/drawing/2014/main" id="{31AAAFD3-3F0D-6A6A-4067-6F54CE96A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416" y="1672642"/>
            <a:ext cx="3770292" cy="282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259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2954D4BA-77E8-B1DF-F4A1-D968821F2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640E56F1-DF34-AE2D-876B-026F143B32E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7891" y="502277"/>
            <a:ext cx="6891453" cy="86288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 err="1"/>
              <a:t>Vizităm</a:t>
            </a:r>
            <a:r>
              <a:rPr lang="en-US" sz="4000" dirty="0"/>
              <a:t> </a:t>
            </a:r>
            <a:r>
              <a:rPr lang="en-US" sz="4000" dirty="0" err="1"/>
              <a:t>oraşul</a:t>
            </a:r>
            <a:r>
              <a:rPr lang="en-US" sz="4000" dirty="0"/>
              <a:t>: </a:t>
            </a:r>
            <a:endParaRPr sz="4000" dirty="0"/>
          </a:p>
        </p:txBody>
      </p:sp>
      <p:pic>
        <p:nvPicPr>
          <p:cNvPr id="3" name="Imagine 2" descr="O imagine care conține în aer liber, cer, persoană, oameni&#10;&#10;Descriere generată automat">
            <a:extLst>
              <a:ext uri="{FF2B5EF4-FFF2-40B4-BE49-F238E27FC236}">
                <a16:creationId xmlns:a16="http://schemas.microsoft.com/office/drawing/2014/main" id="{4A998444-CF3F-344E-E384-05412970E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30" y="1474631"/>
            <a:ext cx="7811868" cy="289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08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>
          <a:extLst>
            <a:ext uri="{FF2B5EF4-FFF2-40B4-BE49-F238E27FC236}">
              <a16:creationId xmlns:a16="http://schemas.microsoft.com/office/drawing/2014/main" id="{973A45FB-15CD-C387-7319-1C3391E9A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>
            <a:extLst>
              <a:ext uri="{FF2B5EF4-FFF2-40B4-BE49-F238E27FC236}">
                <a16:creationId xmlns:a16="http://schemas.microsoft.com/office/drawing/2014/main" id="{FC4FA4F2-32C2-08BE-BB5D-01F8BA5258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95458" y="2225260"/>
            <a:ext cx="3753083" cy="193461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o-RO" b="1" dirty="0"/>
              <a:t>Mobilitate de grup a elevilor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o-RO" b="1" dirty="0"/>
              <a:t>1</a:t>
            </a:r>
            <a:r>
              <a:rPr lang="en-US" b="1" dirty="0"/>
              <a:t>0</a:t>
            </a:r>
            <a:r>
              <a:rPr lang="ro-RO" b="1" dirty="0"/>
              <a:t> elevi, clasele IX – XI</a:t>
            </a:r>
          </a:p>
          <a:p>
            <a:pPr marL="342900" lvl="0" indent="-342900" algn="l" rtl="0">
              <a:spcBef>
                <a:spcPts val="600"/>
              </a:spcBef>
              <a:spcAft>
                <a:spcPts val="0"/>
              </a:spcAft>
              <a:buFontTx/>
              <a:buChar char="-"/>
            </a:pPr>
            <a:r>
              <a:rPr lang="ro-RO" b="1" dirty="0"/>
              <a:t>2 profesori </a:t>
            </a:r>
            <a:r>
              <a:rPr lang="ro-RO" b="1" dirty="0" err="1"/>
              <a:t>insotitori</a:t>
            </a:r>
            <a:endParaRPr dirty="0"/>
          </a:p>
        </p:txBody>
      </p:sp>
      <p:sp>
        <p:nvSpPr>
          <p:cNvPr id="105" name="Google Shape;105;p19">
            <a:extLst>
              <a:ext uri="{FF2B5EF4-FFF2-40B4-BE49-F238E27FC236}">
                <a16:creationId xmlns:a16="http://schemas.microsoft.com/office/drawing/2014/main" id="{9A86484C-1B38-72D0-7722-5777EA72A5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1549" y="1095019"/>
            <a:ext cx="7020900" cy="10750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AUSTRIA</a:t>
            </a:r>
            <a:r>
              <a:rPr lang="ro-RO" sz="3600" dirty="0"/>
              <a:t>, </a:t>
            </a:r>
            <a:r>
              <a:rPr lang="en" sz="3600" dirty="0"/>
              <a:t>Braunau am Inn, </a:t>
            </a:r>
            <a:br>
              <a:rPr lang="en" sz="3600" dirty="0"/>
            </a:br>
            <a:r>
              <a:rPr lang="en" sz="3200" dirty="0"/>
              <a:t>31.03-04.04.2025</a:t>
            </a:r>
            <a:endParaRPr dirty="0"/>
          </a:p>
        </p:txBody>
      </p:sp>
      <p:sp>
        <p:nvSpPr>
          <p:cNvPr id="107" name="Google Shape;107;p19">
            <a:extLst>
              <a:ext uri="{FF2B5EF4-FFF2-40B4-BE49-F238E27FC236}">
                <a16:creationId xmlns:a16="http://schemas.microsoft.com/office/drawing/2014/main" id="{333CE98C-F010-2FC4-6228-70FD9599486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95300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0292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mbrăcăminte, persoană, blugi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F72AC365-5636-AC42-103F-3F1286A5CE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253" y="515155"/>
            <a:ext cx="5289038" cy="39666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518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F4D57-3ABE-DB6E-D015-B776F3885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AD2C14B9-17B9-5CCF-DA6C-0E2601B53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619" y="444322"/>
            <a:ext cx="5439677" cy="407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82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A6194-8A56-8DB6-B96B-32C95B3B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C25BBB53-A66D-09C2-C2B5-D212D88FF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205" y="508716"/>
            <a:ext cx="5308529" cy="397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625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FC00E-4D47-3F05-2F18-01C776F1B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D39A7219-8A61-398D-5F07-C3E1A114B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349" y="444321"/>
            <a:ext cx="5497507" cy="412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96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6190-951D-11C3-8013-707F6AF6F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571ECC80-1D6D-A860-A258-04D4E5F0F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817" y="495837"/>
            <a:ext cx="5355964" cy="401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77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C920F-B5E1-1F79-D686-080ED3094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ine 1">
            <a:extLst>
              <a:ext uri="{FF2B5EF4-FFF2-40B4-BE49-F238E27FC236}">
                <a16:creationId xmlns:a16="http://schemas.microsoft.com/office/drawing/2014/main" id="{EEBD0DE2-9CF1-B100-CB56-30A9C3844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105" y="502275"/>
            <a:ext cx="5336646" cy="40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03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D90B8-9E0B-8939-F56E-1A6F79ACD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 descr="O imagine care conține în aer liber, cer, îmbrăcăminte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22F1B002-EFF2-AC16-2DD6-33876671B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140" y="457332"/>
            <a:ext cx="3095860" cy="4127813"/>
          </a:xfrm>
          <a:prstGeom prst="rect">
            <a:avLst/>
          </a:prstGeom>
        </p:spPr>
      </p:pic>
      <p:pic>
        <p:nvPicPr>
          <p:cNvPr id="4" name="Imagine 3">
            <a:extLst>
              <a:ext uri="{FF2B5EF4-FFF2-40B4-BE49-F238E27FC236}">
                <a16:creationId xmlns:a16="http://schemas.microsoft.com/office/drawing/2014/main" id="{76DB10C6-DE2F-632B-8CE7-932995429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615" y="447408"/>
            <a:ext cx="2320765" cy="4127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728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A524-3599-BD6B-827D-B6FDE81E7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 descr="O imagine care conține îmbrăcăminte, persoană, clădire, încălțăminte&#10;&#10;Conținutul generat de inteligența artificială poate fi incorect.">
            <a:extLst>
              <a:ext uri="{FF2B5EF4-FFF2-40B4-BE49-F238E27FC236}">
                <a16:creationId xmlns:a16="http://schemas.microsoft.com/office/drawing/2014/main" id="{5E974FE2-3EF2-F2B5-F1EB-CD89A0339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057" y="514351"/>
            <a:ext cx="5324340" cy="399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20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A4F776-CA00-423D-4796-E032709B78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30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CC009-C2E8-2991-8243-C81ABFD456B7}"/>
              </a:ext>
            </a:extLst>
          </p:cNvPr>
          <p:cNvSpPr txBox="1"/>
          <p:nvPr/>
        </p:nvSpPr>
        <p:spPr>
          <a:xfrm>
            <a:off x="1234067" y="884662"/>
            <a:ext cx="69137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„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Finanțat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Uniunea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Europeană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.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Punctele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vedere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și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opiniile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exprimate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aparțin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însă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,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exclusiv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autorului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(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autorilor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)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și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nu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reflectă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neapărat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punctele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de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vedere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și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opiniile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Uniunii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Europene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sau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ale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Agenției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Naționale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pentru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Programe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Comunitare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în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Domeniul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Educației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și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Formării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Profesionale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(ANPCDEFP). Nici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Uniunea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Europeană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și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nici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ANPCDEFP nu pot fi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ținute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răspunzătoare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pentru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dirty="0" err="1">
                <a:solidFill>
                  <a:schemeClr val="bg1">
                    <a:lumMod val="95000"/>
                  </a:schemeClr>
                </a:solidFill>
              </a:rPr>
              <a:t>acestea</a:t>
            </a:r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3258949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>
          <a:extLst>
            <a:ext uri="{FF2B5EF4-FFF2-40B4-BE49-F238E27FC236}">
              <a16:creationId xmlns:a16="http://schemas.microsoft.com/office/drawing/2014/main" id="{FC8BB4F2-21DB-3772-6966-17AE90695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>
            <a:extLst>
              <a:ext uri="{FF2B5EF4-FFF2-40B4-BE49-F238E27FC236}">
                <a16:creationId xmlns:a16="http://schemas.microsoft.com/office/drawing/2014/main" id="{3914C8C4-D4A3-4334-7EC0-E9F001048F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26273" y="735806"/>
            <a:ext cx="6891453" cy="342185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-US" sz="4000" dirty="0"/>
              <a:t>MULŢUMIM</a:t>
            </a:r>
            <a:br>
              <a:rPr lang="en-US" sz="4000" dirty="0"/>
            </a:br>
            <a:r>
              <a:rPr lang="en-US" sz="4000" dirty="0"/>
              <a:t>               PENTRU</a:t>
            </a:r>
            <a:br>
              <a:rPr lang="en-US" sz="4000" dirty="0"/>
            </a:br>
            <a:r>
              <a:rPr lang="en-US" sz="4000" dirty="0"/>
              <a:t>                       ATENŢIE !</a:t>
            </a:r>
            <a:endParaRPr sz="4000" dirty="0"/>
          </a:p>
        </p:txBody>
      </p:sp>
      <p:pic>
        <p:nvPicPr>
          <p:cNvPr id="3" name="Grafic 2" descr="A snowflake">
            <a:extLst>
              <a:ext uri="{FF2B5EF4-FFF2-40B4-BE49-F238E27FC236}">
                <a16:creationId xmlns:a16="http://schemas.microsoft.com/office/drawing/2014/main" id="{14EF21A5-5548-305F-0DD9-B40799282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417708">
            <a:off x="4886325" y="435892"/>
            <a:ext cx="3128962" cy="312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58673"/>
      </p:ext>
    </p:extLst>
  </p:cSld>
  <p:clrMapOvr>
    <a:masterClrMapping/>
  </p:clrMapOvr>
</p:sld>
</file>

<file path=ppt/theme/theme1.xml><?xml version="1.0" encoding="utf-8"?>
<a:theme xmlns:a="http://schemas.openxmlformats.org/drawingml/2006/main" name="Seyton template">
  <a:themeElements>
    <a:clrScheme name="Custom 347">
      <a:dk1>
        <a:srgbClr val="434343"/>
      </a:dk1>
      <a:lt1>
        <a:srgbClr val="FFFFFF"/>
      </a:lt1>
      <a:dk2>
        <a:srgbClr val="7B8486"/>
      </a:dk2>
      <a:lt2>
        <a:srgbClr val="E3E9EB"/>
      </a:lt2>
      <a:accent1>
        <a:srgbClr val="2A95B7"/>
      </a:accent1>
      <a:accent2>
        <a:srgbClr val="80D5CC"/>
      </a:accent2>
      <a:accent3>
        <a:srgbClr val="E9CB74"/>
      </a:accent3>
      <a:accent4>
        <a:srgbClr val="D19E9E"/>
      </a:accent4>
      <a:accent5>
        <a:srgbClr val="E47474"/>
      </a:accent5>
      <a:accent6>
        <a:srgbClr val="9DAFB4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307</Words>
  <Application>Microsoft Office PowerPoint</Application>
  <PresentationFormat>Expunere pe ecran (16:9)</PresentationFormat>
  <Paragraphs>53</Paragraphs>
  <Slides>31</Slides>
  <Notes>22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31</vt:i4>
      </vt:variant>
    </vt:vector>
  </HeadingPairs>
  <TitlesOfParts>
    <vt:vector size="35" baseType="lpstr">
      <vt:lpstr>Sniglet</vt:lpstr>
      <vt:lpstr>Patrick Hand SC</vt:lpstr>
      <vt:lpstr>Arial</vt:lpstr>
      <vt:lpstr>Seyton template</vt:lpstr>
      <vt:lpstr>Acreditare erasmus+   </vt:lpstr>
      <vt:lpstr>Proiectul nostru:</vt:lpstr>
      <vt:lpstr>OBIECTIVELE ACREDITARII/PROIECTULUI</vt:lpstr>
      <vt:lpstr>TURCIA, istanbul, 15-21.12.2024</vt:lpstr>
      <vt:lpstr>Süleyman Demirel Anadolu Lisesi</vt:lpstr>
      <vt:lpstr> Asistență la ore: </vt:lpstr>
      <vt:lpstr> Participare activă la ore: </vt:lpstr>
      <vt:lpstr> Învăţare prin joc: </vt:lpstr>
      <vt:lpstr> Limba engleză: </vt:lpstr>
      <vt:lpstr> Limba germană: </vt:lpstr>
      <vt:lpstr> Geografie: </vt:lpstr>
      <vt:lpstr> Fizică: </vt:lpstr>
      <vt:lpstr> Muzică: </vt:lpstr>
      <vt:lpstr> Dans: </vt:lpstr>
      <vt:lpstr> Activități extracurriculare: ȘAH </vt:lpstr>
      <vt:lpstr> Tenis de masă: </vt:lpstr>
      <vt:lpstr> Prietenie, simpatii: </vt:lpstr>
      <vt:lpstr> Punem bazele unui viitor proiect eTwinning: </vt:lpstr>
      <vt:lpstr>Ne prezentăm şcoala, oraşul,ţara, costumul popular : </vt:lpstr>
      <vt:lpstr> Vizităm oraşul: </vt:lpstr>
      <vt:lpstr>AUSTRIA, Braunau am Inn,  31.03-04.04.2025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 MULŢUMIM                PENTRU                        ATENŢIE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todor cornelia</cp:lastModifiedBy>
  <cp:revision>10</cp:revision>
  <dcterms:modified xsi:type="dcterms:W3CDTF">2025-10-22T15:21:00Z</dcterms:modified>
</cp:coreProperties>
</file>